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15" r:id="rId5"/>
    <p:sldMasterId id="2147483716" r:id="rId6"/>
    <p:sldMasterId id="2147483717" r:id="rId7"/>
    <p:sldMasterId id="2147483718" r:id="rId8"/>
  </p:sldMasterIdLst>
  <p:notesMasterIdLst>
    <p:notesMasterId r:id="rId9"/>
  </p:notesMasterIdLst>
  <p:sldIdLst>
    <p:sldId id="256" r:id="rId10"/>
    <p:sldId id="257" r:id="rId11"/>
    <p:sldId id="258" r:id="rId12"/>
    <p:sldId id="259" r:id="rId13"/>
    <p:sldId id="260" r:id="rId14"/>
    <p:sldId id="261" r:id="rId15"/>
    <p:sldId id="262" r:id="rId16"/>
    <p:sldId id="263" r:id="rId17"/>
    <p:sldId id="264" r:id="rId18"/>
    <p:sldId id="265" r:id="rId19"/>
    <p:sldId id="266" r:id="rId20"/>
    <p:sldId id="267" r:id="rId21"/>
    <p:sldId id="268" r:id="rId22"/>
    <p:sldId id="269" r:id="rId23"/>
    <p:sldId id="270" r:id="rId24"/>
    <p:sldId id="271" r:id="rId25"/>
    <p:sldId id="272" r:id="rId26"/>
    <p:sldId id="273" r:id="rId27"/>
    <p:sldId id="274" r:id="rId28"/>
    <p:sldId id="275" r:id="rId29"/>
    <p:sldId id="276" r:id="rId30"/>
    <p:sldId id="277" r:id="rId31"/>
    <p:sldId id="278" r:id="rId32"/>
    <p:sldId id="279" r:id="rId33"/>
    <p:sldId id="280" r:id="rId34"/>
    <p:sldId id="281" r:id="rId35"/>
    <p:sldId id="282" r:id="rId36"/>
    <p:sldId id="283" r:id="rId37"/>
    <p:sldId id="284" r:id="rId38"/>
    <p:sldId id="285" r:id="rId39"/>
    <p:sldId id="286" r:id="rId40"/>
    <p:sldId id="287" r:id="rId41"/>
    <p:sldId id="288" r:id="rId42"/>
    <p:sldId id="289" r:id="rId43"/>
    <p:sldId id="290" r:id="rId44"/>
    <p:sldId id="291" r:id="rId45"/>
    <p:sldId id="292" r:id="rId46"/>
    <p:sldId id="293" r:id="rId47"/>
    <p:sldId id="294" r:id="rId48"/>
    <p:sldId id="295" r:id="rId49"/>
    <p:sldId id="296" r:id="rId50"/>
    <p:sldId id="297" r:id="rId51"/>
    <p:sldId id="298" r:id="rId52"/>
    <p:sldId id="299" r:id="rId53"/>
  </p:sldIdLst>
  <p:sldSz cy="5143500" cx="9144000"/>
  <p:notesSz cx="6858000" cy="9144000"/>
  <p:embeddedFontLst>
    <p:embeddedFont>
      <p:font typeface="Proxima Nova"/>
      <p:regular r:id="rId54"/>
      <p:bold r:id="rId55"/>
      <p:italic r:id="rId56"/>
      <p:boldItalic r:id="rId57"/>
    </p:embeddedFont>
    <p:embeddedFont>
      <p:font typeface="Roboto"/>
      <p:regular r:id="rId58"/>
      <p:bold r:id="rId59"/>
      <p:italic r:id="rId60"/>
      <p:boldItalic r:id="rId61"/>
    </p:embeddedFont>
    <p:embeddedFont>
      <p:font typeface="Proxima Nova Extrabold"/>
      <p:bold r:id="rId62"/>
    </p:embeddedFont>
    <p:embeddedFont>
      <p:font typeface="Proxima Nova Semibold"/>
      <p:regular r:id="rId63"/>
      <p:bold r:id="rId64"/>
      <p:boldItalic r:id="rId6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88497F53-20B1-464A-AF22-1BBB38840B99}">
  <a:tblStyle styleId="{88497F53-20B1-464A-AF22-1BBB38840B99}"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1.xml"/><Relationship Id="rId42" Type="http://schemas.openxmlformats.org/officeDocument/2006/relationships/slide" Target="slides/slide33.xml"/><Relationship Id="rId41" Type="http://schemas.openxmlformats.org/officeDocument/2006/relationships/slide" Target="slides/slide32.xml"/><Relationship Id="rId44" Type="http://schemas.openxmlformats.org/officeDocument/2006/relationships/slide" Target="slides/slide35.xml"/><Relationship Id="rId43" Type="http://schemas.openxmlformats.org/officeDocument/2006/relationships/slide" Target="slides/slide34.xml"/><Relationship Id="rId46" Type="http://schemas.openxmlformats.org/officeDocument/2006/relationships/slide" Target="slides/slide37.xml"/><Relationship Id="rId45" Type="http://schemas.openxmlformats.org/officeDocument/2006/relationships/slide" Target="slides/slide36.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notesMaster" Target="notesMasters/notesMaster1.xml"/><Relationship Id="rId48" Type="http://schemas.openxmlformats.org/officeDocument/2006/relationships/slide" Target="slides/slide39.xml"/><Relationship Id="rId47" Type="http://schemas.openxmlformats.org/officeDocument/2006/relationships/slide" Target="slides/slide38.xml"/><Relationship Id="rId49" Type="http://schemas.openxmlformats.org/officeDocument/2006/relationships/slide" Target="slides/slide40.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slideMaster" Target="slideMasters/slideMaster4.xml"/><Relationship Id="rId31" Type="http://schemas.openxmlformats.org/officeDocument/2006/relationships/slide" Target="slides/slide22.xml"/><Relationship Id="rId30" Type="http://schemas.openxmlformats.org/officeDocument/2006/relationships/slide" Target="slides/slide21.xml"/><Relationship Id="rId33" Type="http://schemas.openxmlformats.org/officeDocument/2006/relationships/slide" Target="slides/slide24.xml"/><Relationship Id="rId32" Type="http://schemas.openxmlformats.org/officeDocument/2006/relationships/slide" Target="slides/slide23.xml"/><Relationship Id="rId35" Type="http://schemas.openxmlformats.org/officeDocument/2006/relationships/slide" Target="slides/slide26.xml"/><Relationship Id="rId34" Type="http://schemas.openxmlformats.org/officeDocument/2006/relationships/slide" Target="slides/slide25.xml"/><Relationship Id="rId37" Type="http://schemas.openxmlformats.org/officeDocument/2006/relationships/slide" Target="slides/slide28.xml"/><Relationship Id="rId36" Type="http://schemas.openxmlformats.org/officeDocument/2006/relationships/slide" Target="slides/slide27.xml"/><Relationship Id="rId39" Type="http://schemas.openxmlformats.org/officeDocument/2006/relationships/slide" Target="slides/slide30.xml"/><Relationship Id="rId38" Type="http://schemas.openxmlformats.org/officeDocument/2006/relationships/slide" Target="slides/slide29.xml"/><Relationship Id="rId62" Type="http://schemas.openxmlformats.org/officeDocument/2006/relationships/font" Target="fonts/ProximaNovaExtrabold-bold.fntdata"/><Relationship Id="rId61" Type="http://schemas.openxmlformats.org/officeDocument/2006/relationships/font" Target="fonts/Roboto-boldItalic.fntdata"/><Relationship Id="rId20" Type="http://schemas.openxmlformats.org/officeDocument/2006/relationships/slide" Target="slides/slide11.xml"/><Relationship Id="rId64" Type="http://schemas.openxmlformats.org/officeDocument/2006/relationships/font" Target="fonts/ProximaNovaSemibold-bold.fntdata"/><Relationship Id="rId63" Type="http://schemas.openxmlformats.org/officeDocument/2006/relationships/font" Target="fonts/ProximaNovaSemibold-regular.fntdata"/><Relationship Id="rId22" Type="http://schemas.openxmlformats.org/officeDocument/2006/relationships/slide" Target="slides/slide13.xml"/><Relationship Id="rId21" Type="http://schemas.openxmlformats.org/officeDocument/2006/relationships/slide" Target="slides/slide12.xml"/><Relationship Id="rId65" Type="http://schemas.openxmlformats.org/officeDocument/2006/relationships/font" Target="fonts/ProximaNovaSemibold-boldItalic.fntdata"/><Relationship Id="rId24" Type="http://schemas.openxmlformats.org/officeDocument/2006/relationships/slide" Target="slides/slide15.xml"/><Relationship Id="rId23" Type="http://schemas.openxmlformats.org/officeDocument/2006/relationships/slide" Target="slides/slide14.xml"/><Relationship Id="rId60" Type="http://schemas.openxmlformats.org/officeDocument/2006/relationships/font" Target="fonts/Roboto-italic.fntdata"/><Relationship Id="rId26" Type="http://schemas.openxmlformats.org/officeDocument/2006/relationships/slide" Target="slides/slide17.xml"/><Relationship Id="rId25" Type="http://schemas.openxmlformats.org/officeDocument/2006/relationships/slide" Target="slides/slide16.xml"/><Relationship Id="rId28" Type="http://schemas.openxmlformats.org/officeDocument/2006/relationships/slide" Target="slides/slide19.xml"/><Relationship Id="rId27" Type="http://schemas.openxmlformats.org/officeDocument/2006/relationships/slide" Target="slides/slide18.xml"/><Relationship Id="rId29" Type="http://schemas.openxmlformats.org/officeDocument/2006/relationships/slide" Target="slides/slide20.xml"/><Relationship Id="rId51" Type="http://schemas.openxmlformats.org/officeDocument/2006/relationships/slide" Target="slides/slide42.xml"/><Relationship Id="rId50" Type="http://schemas.openxmlformats.org/officeDocument/2006/relationships/slide" Target="slides/slide41.xml"/><Relationship Id="rId53" Type="http://schemas.openxmlformats.org/officeDocument/2006/relationships/slide" Target="slides/slide44.xml"/><Relationship Id="rId52" Type="http://schemas.openxmlformats.org/officeDocument/2006/relationships/slide" Target="slides/slide43.xml"/><Relationship Id="rId11" Type="http://schemas.openxmlformats.org/officeDocument/2006/relationships/slide" Target="slides/slide2.xml"/><Relationship Id="rId55" Type="http://schemas.openxmlformats.org/officeDocument/2006/relationships/font" Target="fonts/ProximaNova-bold.fntdata"/><Relationship Id="rId10" Type="http://schemas.openxmlformats.org/officeDocument/2006/relationships/slide" Target="slides/slide1.xml"/><Relationship Id="rId54" Type="http://schemas.openxmlformats.org/officeDocument/2006/relationships/font" Target="fonts/ProximaNova-regular.fntdata"/><Relationship Id="rId13" Type="http://schemas.openxmlformats.org/officeDocument/2006/relationships/slide" Target="slides/slide4.xml"/><Relationship Id="rId57" Type="http://schemas.openxmlformats.org/officeDocument/2006/relationships/font" Target="fonts/ProximaNova-boldItalic.fntdata"/><Relationship Id="rId12" Type="http://schemas.openxmlformats.org/officeDocument/2006/relationships/slide" Target="slides/slide3.xml"/><Relationship Id="rId56" Type="http://schemas.openxmlformats.org/officeDocument/2006/relationships/font" Target="fonts/ProximaNova-italic.fntdata"/><Relationship Id="rId15" Type="http://schemas.openxmlformats.org/officeDocument/2006/relationships/slide" Target="slides/slide6.xml"/><Relationship Id="rId59" Type="http://schemas.openxmlformats.org/officeDocument/2006/relationships/font" Target="fonts/Roboto-bold.fntdata"/><Relationship Id="rId14" Type="http://schemas.openxmlformats.org/officeDocument/2006/relationships/slide" Target="slides/slide5.xml"/><Relationship Id="rId58" Type="http://schemas.openxmlformats.org/officeDocument/2006/relationships/font" Target="fonts/Roboto-regular.fntdata"/><Relationship Id="rId17" Type="http://schemas.openxmlformats.org/officeDocument/2006/relationships/slide" Target="slides/slide8.xml"/><Relationship Id="rId16" Type="http://schemas.openxmlformats.org/officeDocument/2006/relationships/slide" Target="slides/slide7.xml"/><Relationship Id="rId19" Type="http://schemas.openxmlformats.org/officeDocument/2006/relationships/slide" Target="slides/slide10.xml"/><Relationship Id="rId18"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gdf75731197_0_2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2" name="Google Shape;522;gdf75731197_0_2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ge1e101da8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2" name="Google Shape;542;ge1e101da8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 name="Shape 548"/>
        <p:cNvGrpSpPr/>
        <p:nvPr/>
      </p:nvGrpSpPr>
      <p:grpSpPr>
        <a:xfrm>
          <a:off x="0" y="0"/>
          <a:ext cx="0" cy="0"/>
          <a:chOff x="0" y="0"/>
          <a:chExt cx="0" cy="0"/>
        </a:xfrm>
      </p:grpSpPr>
      <p:sp>
        <p:nvSpPr>
          <p:cNvPr id="549" name="Google Shape;549;gdff0f29616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0" name="Google Shape;550;gdff0f29616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6" name="Shape 556"/>
        <p:cNvGrpSpPr/>
        <p:nvPr/>
      </p:nvGrpSpPr>
      <p:grpSpPr>
        <a:xfrm>
          <a:off x="0" y="0"/>
          <a:ext cx="0" cy="0"/>
          <a:chOff x="0" y="0"/>
          <a:chExt cx="0" cy="0"/>
        </a:xfrm>
      </p:grpSpPr>
      <p:sp>
        <p:nvSpPr>
          <p:cNvPr id="557" name="Google Shape;557;gd52c045655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8" name="Google Shape;558;gd52c045655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373636"/>
              </a:buClr>
              <a:buSzPts val="1100"/>
              <a:buFont typeface="Arial"/>
              <a:buNone/>
            </a:pPr>
            <a:r>
              <a:rPr lang="nl-BE">
                <a:solidFill>
                  <a:srgbClr val="373636"/>
                </a:solidFill>
              </a:rPr>
              <a:t>Anthony</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5" name="Shape 605"/>
        <p:cNvGrpSpPr/>
        <p:nvPr/>
      </p:nvGrpSpPr>
      <p:grpSpPr>
        <a:xfrm>
          <a:off x="0" y="0"/>
          <a:ext cx="0" cy="0"/>
          <a:chOff x="0" y="0"/>
          <a:chExt cx="0" cy="0"/>
        </a:xfrm>
      </p:grpSpPr>
      <p:sp>
        <p:nvSpPr>
          <p:cNvPr id="606" name="Google Shape;606;gcda0c707fa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gcda0c707fa_0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2" name="Shape 612"/>
        <p:cNvGrpSpPr/>
        <p:nvPr/>
      </p:nvGrpSpPr>
      <p:grpSpPr>
        <a:xfrm>
          <a:off x="0" y="0"/>
          <a:ext cx="0" cy="0"/>
          <a:chOff x="0" y="0"/>
          <a:chExt cx="0" cy="0"/>
        </a:xfrm>
      </p:grpSpPr>
      <p:sp>
        <p:nvSpPr>
          <p:cNvPr id="613" name="Google Shape;613;gdfd181a1fa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4" name="Google Shape;614;gdfd181a1fa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8" name="Shape 618"/>
        <p:cNvGrpSpPr/>
        <p:nvPr/>
      </p:nvGrpSpPr>
      <p:grpSpPr>
        <a:xfrm>
          <a:off x="0" y="0"/>
          <a:ext cx="0" cy="0"/>
          <a:chOff x="0" y="0"/>
          <a:chExt cx="0" cy="0"/>
        </a:xfrm>
      </p:grpSpPr>
      <p:sp>
        <p:nvSpPr>
          <p:cNvPr id="619" name="Google Shape;619;gdfd181a1fa_2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0" name="Google Shape;620;gdfd181a1fa_2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nl-BE" sz="1050">
                <a:solidFill>
                  <a:srgbClr val="3C4043"/>
                </a:solidFill>
                <a:highlight>
                  <a:srgbClr val="FFFFFF"/>
                </a:highlight>
                <a:latin typeface="Roboto"/>
                <a:ea typeface="Roboto"/>
                <a:cs typeface="Roboto"/>
                <a:sym typeface="Roboto"/>
              </a:rPr>
              <a:t>Voorstel:</a:t>
            </a:r>
            <a:endParaRPr b="1" sz="1050">
              <a:solidFill>
                <a:srgbClr val="3C4043"/>
              </a:solidFill>
              <a:highlight>
                <a:srgbClr val="FFFFFF"/>
              </a:highlight>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b="1" lang="nl-BE" sz="1050">
                <a:solidFill>
                  <a:srgbClr val="3C4043"/>
                </a:solidFill>
                <a:highlight>
                  <a:srgbClr val="FFFFFF"/>
                </a:highlight>
                <a:latin typeface="Roboto"/>
                <a:ea typeface="Roboto"/>
                <a:cs typeface="Roboto"/>
                <a:sym typeface="Roboto"/>
              </a:rPr>
              <a:t>FV - dient in - Erkenningsaanvraag</a:t>
            </a:r>
            <a:endParaRPr b="1" sz="1050">
              <a:solidFill>
                <a:srgbClr val="3C4043"/>
              </a:solidFill>
              <a:highlight>
                <a:srgbClr val="FFFFFF"/>
              </a:highlight>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b="1" lang="nl-BE" sz="1050">
                <a:solidFill>
                  <a:srgbClr val="3C4043"/>
                </a:solidFill>
                <a:highlight>
                  <a:srgbClr val="FFFFFF"/>
                </a:highlight>
                <a:latin typeface="Roboto"/>
                <a:ea typeface="Roboto"/>
                <a:cs typeface="Roboto"/>
                <a:sym typeface="Roboto"/>
              </a:rPr>
              <a:t>Erkenningsaanvraag - leidt tot - erkenning</a:t>
            </a:r>
            <a:endParaRPr b="1">
              <a:solidFill>
                <a:schemeClr val="dk1"/>
              </a:solidFill>
            </a:endParaRPr>
          </a:p>
          <a:p>
            <a:pPr indent="0" lvl="0" marL="0" rtl="0" algn="l">
              <a:spcBef>
                <a:spcPts val="0"/>
              </a:spcBef>
              <a:spcAft>
                <a:spcPts val="0"/>
              </a:spcAft>
              <a:buNone/>
            </a:pPr>
            <a:r>
              <a:rPr b="1" lang="nl-BE" sz="1050">
                <a:solidFill>
                  <a:srgbClr val="3C4043"/>
                </a:solidFill>
                <a:highlight>
                  <a:srgbClr val="FFFFFF"/>
                </a:highlight>
                <a:latin typeface="Roboto"/>
                <a:ea typeface="Roboto"/>
                <a:cs typeface="Roboto"/>
                <a:sym typeface="Roboto"/>
              </a:rPr>
              <a:t>Erkenningsaanvraag - wordt behandeld door - Publieke Organisatie</a:t>
            </a:r>
            <a:endParaRPr b="1"/>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0" name="Shape 630"/>
        <p:cNvGrpSpPr/>
        <p:nvPr/>
      </p:nvGrpSpPr>
      <p:grpSpPr>
        <a:xfrm>
          <a:off x="0" y="0"/>
          <a:ext cx="0" cy="0"/>
          <a:chOff x="0" y="0"/>
          <a:chExt cx="0" cy="0"/>
        </a:xfrm>
      </p:grpSpPr>
      <p:sp>
        <p:nvSpPr>
          <p:cNvPr id="631" name="Google Shape;631;ge174f757d4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2" name="Google Shape;632;ge174f757d4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7" name="Shape 637"/>
        <p:cNvGrpSpPr/>
        <p:nvPr/>
      </p:nvGrpSpPr>
      <p:grpSpPr>
        <a:xfrm>
          <a:off x="0" y="0"/>
          <a:ext cx="0" cy="0"/>
          <a:chOff x="0" y="0"/>
          <a:chExt cx="0" cy="0"/>
        </a:xfrm>
      </p:grpSpPr>
      <p:sp>
        <p:nvSpPr>
          <p:cNvPr id="638" name="Google Shape;638;ge174f757d4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9" name="Google Shape;639;ge174f757d4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4" name="Shape 644"/>
        <p:cNvGrpSpPr/>
        <p:nvPr/>
      </p:nvGrpSpPr>
      <p:grpSpPr>
        <a:xfrm>
          <a:off x="0" y="0"/>
          <a:ext cx="0" cy="0"/>
          <a:chOff x="0" y="0"/>
          <a:chExt cx="0" cy="0"/>
        </a:xfrm>
      </p:grpSpPr>
      <p:sp>
        <p:nvSpPr>
          <p:cNvPr id="645" name="Google Shape;645;ge174f757d4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6" name="Google Shape;646;ge174f757d4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d6de3d6fcd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gd6de3d6fcd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1" name="Shape 651"/>
        <p:cNvGrpSpPr/>
        <p:nvPr/>
      </p:nvGrpSpPr>
      <p:grpSpPr>
        <a:xfrm>
          <a:off x="0" y="0"/>
          <a:ext cx="0" cy="0"/>
          <a:chOff x="0" y="0"/>
          <a:chExt cx="0" cy="0"/>
        </a:xfrm>
      </p:grpSpPr>
      <p:sp>
        <p:nvSpPr>
          <p:cNvPr id="652" name="Google Shape;652;ge174f757d4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3" name="Google Shape;653;ge174f757d4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7" name="Shape 657"/>
        <p:cNvGrpSpPr/>
        <p:nvPr/>
      </p:nvGrpSpPr>
      <p:grpSpPr>
        <a:xfrm>
          <a:off x="0" y="0"/>
          <a:ext cx="0" cy="0"/>
          <a:chOff x="0" y="0"/>
          <a:chExt cx="0" cy="0"/>
        </a:xfrm>
      </p:grpSpPr>
      <p:sp>
        <p:nvSpPr>
          <p:cNvPr id="658" name="Google Shape;658;gd7ccbf9ad9_0_8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9" name="Google Shape;659;gd7ccbf9ad9_0_8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7" name="Shape 667"/>
        <p:cNvGrpSpPr/>
        <p:nvPr/>
      </p:nvGrpSpPr>
      <p:grpSpPr>
        <a:xfrm>
          <a:off x="0" y="0"/>
          <a:ext cx="0" cy="0"/>
          <a:chOff x="0" y="0"/>
          <a:chExt cx="0" cy="0"/>
        </a:xfrm>
      </p:grpSpPr>
      <p:sp>
        <p:nvSpPr>
          <p:cNvPr id="668" name="Google Shape;668;gdc9d40a46a_0_3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9" name="Google Shape;669;gdc9d40a46a_0_3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6" name="Shape 676"/>
        <p:cNvGrpSpPr/>
        <p:nvPr/>
      </p:nvGrpSpPr>
      <p:grpSpPr>
        <a:xfrm>
          <a:off x="0" y="0"/>
          <a:ext cx="0" cy="0"/>
          <a:chOff x="0" y="0"/>
          <a:chExt cx="0" cy="0"/>
        </a:xfrm>
      </p:grpSpPr>
      <p:sp>
        <p:nvSpPr>
          <p:cNvPr id="677" name="Google Shape;677;gdb48847887_0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8" name="Google Shape;678;gdb48847887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6" name="Shape 686"/>
        <p:cNvGrpSpPr/>
        <p:nvPr/>
      </p:nvGrpSpPr>
      <p:grpSpPr>
        <a:xfrm>
          <a:off x="0" y="0"/>
          <a:ext cx="0" cy="0"/>
          <a:chOff x="0" y="0"/>
          <a:chExt cx="0" cy="0"/>
        </a:xfrm>
      </p:grpSpPr>
      <p:sp>
        <p:nvSpPr>
          <p:cNvPr id="687" name="Google Shape;687;gd09615a22b_0_1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8" name="Google Shape;688;gd09615a22b_0_1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6" name="Shape 696"/>
        <p:cNvGrpSpPr/>
        <p:nvPr/>
      </p:nvGrpSpPr>
      <p:grpSpPr>
        <a:xfrm>
          <a:off x="0" y="0"/>
          <a:ext cx="0" cy="0"/>
          <a:chOff x="0" y="0"/>
          <a:chExt cx="0" cy="0"/>
        </a:xfrm>
      </p:grpSpPr>
      <p:sp>
        <p:nvSpPr>
          <p:cNvPr id="697" name="Google Shape;697;ge266bc7dce_0_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nl-BE">
                <a:solidFill>
                  <a:srgbClr val="373636"/>
                </a:solidFill>
              </a:rPr>
              <a:t>Anthony</a:t>
            </a:r>
            <a:endParaRPr>
              <a:solidFill>
                <a:srgbClr val="373636"/>
              </a:solidFill>
            </a:endParaRPr>
          </a:p>
        </p:txBody>
      </p:sp>
      <p:sp>
        <p:nvSpPr>
          <p:cNvPr id="698" name="Google Shape;698;ge266bc7dce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4" name="Shape 704"/>
        <p:cNvGrpSpPr/>
        <p:nvPr/>
      </p:nvGrpSpPr>
      <p:grpSpPr>
        <a:xfrm>
          <a:off x="0" y="0"/>
          <a:ext cx="0" cy="0"/>
          <a:chOff x="0" y="0"/>
          <a:chExt cx="0" cy="0"/>
        </a:xfrm>
      </p:grpSpPr>
      <p:sp>
        <p:nvSpPr>
          <p:cNvPr id="705" name="Google Shape;705;ge266bc7dce_0_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nl-BE">
                <a:solidFill>
                  <a:srgbClr val="373636"/>
                </a:solidFill>
              </a:rPr>
              <a:t>Anthony</a:t>
            </a:r>
            <a:endParaRPr>
              <a:solidFill>
                <a:srgbClr val="373636"/>
              </a:solidFill>
            </a:endParaRPr>
          </a:p>
        </p:txBody>
      </p:sp>
      <p:sp>
        <p:nvSpPr>
          <p:cNvPr id="706" name="Google Shape;706;ge266bc7dce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1" name="Shape 711"/>
        <p:cNvGrpSpPr/>
        <p:nvPr/>
      </p:nvGrpSpPr>
      <p:grpSpPr>
        <a:xfrm>
          <a:off x="0" y="0"/>
          <a:ext cx="0" cy="0"/>
          <a:chOff x="0" y="0"/>
          <a:chExt cx="0" cy="0"/>
        </a:xfrm>
      </p:grpSpPr>
      <p:sp>
        <p:nvSpPr>
          <p:cNvPr id="712" name="Google Shape;712;ge1e10093d6_0_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nl-BE">
                <a:solidFill>
                  <a:srgbClr val="373636"/>
                </a:solidFill>
              </a:rPr>
              <a:t>Anthony</a:t>
            </a:r>
            <a:endParaRPr>
              <a:solidFill>
                <a:srgbClr val="373636"/>
              </a:solidFill>
            </a:endParaRPr>
          </a:p>
        </p:txBody>
      </p:sp>
      <p:sp>
        <p:nvSpPr>
          <p:cNvPr id="713" name="Google Shape;713;ge1e10093d6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8" name="Shape 718"/>
        <p:cNvGrpSpPr/>
        <p:nvPr/>
      </p:nvGrpSpPr>
      <p:grpSpPr>
        <a:xfrm>
          <a:off x="0" y="0"/>
          <a:ext cx="0" cy="0"/>
          <a:chOff x="0" y="0"/>
          <a:chExt cx="0" cy="0"/>
        </a:xfrm>
      </p:grpSpPr>
      <p:sp>
        <p:nvSpPr>
          <p:cNvPr id="719" name="Google Shape;719;ge1e10093d6_0_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nl-BE">
                <a:solidFill>
                  <a:srgbClr val="373636"/>
                </a:solidFill>
              </a:rPr>
              <a:t>Anthony</a:t>
            </a:r>
            <a:endParaRPr>
              <a:solidFill>
                <a:srgbClr val="373636"/>
              </a:solidFill>
            </a:endParaRPr>
          </a:p>
        </p:txBody>
      </p:sp>
      <p:sp>
        <p:nvSpPr>
          <p:cNvPr id="720" name="Google Shape;720;ge1e10093d6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7" name="Shape 727"/>
        <p:cNvGrpSpPr/>
        <p:nvPr/>
      </p:nvGrpSpPr>
      <p:grpSpPr>
        <a:xfrm>
          <a:off x="0" y="0"/>
          <a:ext cx="0" cy="0"/>
          <a:chOff x="0" y="0"/>
          <a:chExt cx="0" cy="0"/>
        </a:xfrm>
      </p:grpSpPr>
      <p:sp>
        <p:nvSpPr>
          <p:cNvPr id="728" name="Google Shape;728;ge1e10093d6_0_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nl-BE">
                <a:solidFill>
                  <a:srgbClr val="373636"/>
                </a:solidFill>
              </a:rPr>
              <a:t>Anthony</a:t>
            </a:r>
            <a:endParaRPr>
              <a:solidFill>
                <a:srgbClr val="373636"/>
              </a:solidFill>
            </a:endParaRPr>
          </a:p>
        </p:txBody>
      </p:sp>
      <p:sp>
        <p:nvSpPr>
          <p:cNvPr id="729" name="Google Shape;729;ge1e10093d6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gd09615a22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BE"/>
              <a:t>Michiel</a:t>
            </a:r>
            <a:endParaRPr/>
          </a:p>
        </p:txBody>
      </p:sp>
      <p:sp>
        <p:nvSpPr>
          <p:cNvPr id="426" name="Google Shape;426;gd09615a22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5" name="Shape 735"/>
        <p:cNvGrpSpPr/>
        <p:nvPr/>
      </p:nvGrpSpPr>
      <p:grpSpPr>
        <a:xfrm>
          <a:off x="0" y="0"/>
          <a:ext cx="0" cy="0"/>
          <a:chOff x="0" y="0"/>
          <a:chExt cx="0" cy="0"/>
        </a:xfrm>
      </p:grpSpPr>
      <p:sp>
        <p:nvSpPr>
          <p:cNvPr id="736" name="Google Shape;736;ge12efce716_0_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nl-BE">
                <a:solidFill>
                  <a:srgbClr val="373636"/>
                </a:solidFill>
              </a:rPr>
              <a:t>Anthony</a:t>
            </a:r>
            <a:endParaRPr>
              <a:solidFill>
                <a:srgbClr val="373636"/>
              </a:solidFill>
            </a:endParaRPr>
          </a:p>
        </p:txBody>
      </p:sp>
      <p:sp>
        <p:nvSpPr>
          <p:cNvPr id="737" name="Google Shape;737;ge12efce716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9" name="Shape 749"/>
        <p:cNvGrpSpPr/>
        <p:nvPr/>
      </p:nvGrpSpPr>
      <p:grpSpPr>
        <a:xfrm>
          <a:off x="0" y="0"/>
          <a:ext cx="0" cy="0"/>
          <a:chOff x="0" y="0"/>
          <a:chExt cx="0" cy="0"/>
        </a:xfrm>
      </p:grpSpPr>
      <p:sp>
        <p:nvSpPr>
          <p:cNvPr id="750" name="Google Shape;750;ge12efce716_0_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nl-BE">
                <a:solidFill>
                  <a:srgbClr val="373636"/>
                </a:solidFill>
              </a:rPr>
              <a:t>Anthony</a:t>
            </a:r>
            <a:endParaRPr>
              <a:solidFill>
                <a:srgbClr val="373636"/>
              </a:solidFill>
            </a:endParaRPr>
          </a:p>
        </p:txBody>
      </p:sp>
      <p:sp>
        <p:nvSpPr>
          <p:cNvPr id="751" name="Google Shape;751;ge12efce716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1" name="Shape 761"/>
        <p:cNvGrpSpPr/>
        <p:nvPr/>
      </p:nvGrpSpPr>
      <p:grpSpPr>
        <a:xfrm>
          <a:off x="0" y="0"/>
          <a:ext cx="0" cy="0"/>
          <a:chOff x="0" y="0"/>
          <a:chExt cx="0" cy="0"/>
        </a:xfrm>
      </p:grpSpPr>
      <p:sp>
        <p:nvSpPr>
          <p:cNvPr id="762" name="Google Shape;762;ge12efce716_0_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nl-BE">
                <a:solidFill>
                  <a:srgbClr val="373636"/>
                </a:solidFill>
              </a:rPr>
              <a:t>Anthony</a:t>
            </a:r>
            <a:endParaRPr>
              <a:solidFill>
                <a:srgbClr val="373636"/>
              </a:solidFill>
            </a:endParaRPr>
          </a:p>
        </p:txBody>
      </p:sp>
      <p:sp>
        <p:nvSpPr>
          <p:cNvPr id="763" name="Google Shape;763;ge12efce716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1" name="Shape 781"/>
        <p:cNvGrpSpPr/>
        <p:nvPr/>
      </p:nvGrpSpPr>
      <p:grpSpPr>
        <a:xfrm>
          <a:off x="0" y="0"/>
          <a:ext cx="0" cy="0"/>
          <a:chOff x="0" y="0"/>
          <a:chExt cx="0" cy="0"/>
        </a:xfrm>
      </p:grpSpPr>
      <p:sp>
        <p:nvSpPr>
          <p:cNvPr id="782" name="Google Shape;782;ge12efce716_0_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nl-BE">
                <a:solidFill>
                  <a:srgbClr val="373636"/>
                </a:solidFill>
              </a:rPr>
              <a:t>Anthony</a:t>
            </a:r>
            <a:endParaRPr>
              <a:solidFill>
                <a:srgbClr val="373636"/>
              </a:solidFill>
            </a:endParaRPr>
          </a:p>
        </p:txBody>
      </p:sp>
      <p:sp>
        <p:nvSpPr>
          <p:cNvPr id="783" name="Google Shape;783;ge12efce716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6" name="Shape 796"/>
        <p:cNvGrpSpPr/>
        <p:nvPr/>
      </p:nvGrpSpPr>
      <p:grpSpPr>
        <a:xfrm>
          <a:off x="0" y="0"/>
          <a:ext cx="0" cy="0"/>
          <a:chOff x="0" y="0"/>
          <a:chExt cx="0" cy="0"/>
        </a:xfrm>
      </p:grpSpPr>
      <p:sp>
        <p:nvSpPr>
          <p:cNvPr id="797" name="Google Shape;797;ge174f757d4_0_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nl-BE">
                <a:solidFill>
                  <a:srgbClr val="373636"/>
                </a:solidFill>
              </a:rPr>
              <a:t>Anthony</a:t>
            </a:r>
            <a:endParaRPr>
              <a:solidFill>
                <a:srgbClr val="373636"/>
              </a:solidFill>
            </a:endParaRPr>
          </a:p>
        </p:txBody>
      </p:sp>
      <p:sp>
        <p:nvSpPr>
          <p:cNvPr id="798" name="Google Shape;798;ge174f757d4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1" name="Shape 811"/>
        <p:cNvGrpSpPr/>
        <p:nvPr/>
      </p:nvGrpSpPr>
      <p:grpSpPr>
        <a:xfrm>
          <a:off x="0" y="0"/>
          <a:ext cx="0" cy="0"/>
          <a:chOff x="0" y="0"/>
          <a:chExt cx="0" cy="0"/>
        </a:xfrm>
      </p:grpSpPr>
      <p:sp>
        <p:nvSpPr>
          <p:cNvPr id="812" name="Google Shape;812;ge1e10093d6_0_7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nl-BE">
                <a:solidFill>
                  <a:srgbClr val="373636"/>
                </a:solidFill>
              </a:rPr>
              <a:t>Anthony</a:t>
            </a:r>
            <a:endParaRPr>
              <a:solidFill>
                <a:srgbClr val="373636"/>
              </a:solidFill>
            </a:endParaRPr>
          </a:p>
        </p:txBody>
      </p:sp>
      <p:sp>
        <p:nvSpPr>
          <p:cNvPr id="813" name="Google Shape;813;ge1e10093d6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9" name="Shape 819"/>
        <p:cNvGrpSpPr/>
        <p:nvPr/>
      </p:nvGrpSpPr>
      <p:grpSpPr>
        <a:xfrm>
          <a:off x="0" y="0"/>
          <a:ext cx="0" cy="0"/>
          <a:chOff x="0" y="0"/>
          <a:chExt cx="0" cy="0"/>
        </a:xfrm>
      </p:grpSpPr>
      <p:sp>
        <p:nvSpPr>
          <p:cNvPr id="820" name="Google Shape;820;ge1e10093d6_0_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nl-BE">
                <a:solidFill>
                  <a:srgbClr val="373636"/>
                </a:solidFill>
              </a:rPr>
              <a:t>Anthony</a:t>
            </a:r>
            <a:endParaRPr>
              <a:solidFill>
                <a:srgbClr val="373636"/>
              </a:solidFill>
            </a:endParaRPr>
          </a:p>
        </p:txBody>
      </p:sp>
      <p:sp>
        <p:nvSpPr>
          <p:cNvPr id="821" name="Google Shape;821;ge1e10093d6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6" name="Shape 826"/>
        <p:cNvGrpSpPr/>
        <p:nvPr/>
      </p:nvGrpSpPr>
      <p:grpSpPr>
        <a:xfrm>
          <a:off x="0" y="0"/>
          <a:ext cx="0" cy="0"/>
          <a:chOff x="0" y="0"/>
          <a:chExt cx="0" cy="0"/>
        </a:xfrm>
      </p:grpSpPr>
      <p:sp>
        <p:nvSpPr>
          <p:cNvPr id="827" name="Google Shape;827;ge266bc7dce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8" name="Google Shape;828;ge266bc7dce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5" name="Shape 835"/>
        <p:cNvGrpSpPr/>
        <p:nvPr/>
      </p:nvGrpSpPr>
      <p:grpSpPr>
        <a:xfrm>
          <a:off x="0" y="0"/>
          <a:ext cx="0" cy="0"/>
          <a:chOff x="0" y="0"/>
          <a:chExt cx="0" cy="0"/>
        </a:xfrm>
      </p:grpSpPr>
      <p:sp>
        <p:nvSpPr>
          <p:cNvPr id="836" name="Google Shape;836;ge266bc7dce_0_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solidFill>
                <a:srgbClr val="373636"/>
              </a:solidFill>
            </a:endParaRPr>
          </a:p>
        </p:txBody>
      </p:sp>
      <p:sp>
        <p:nvSpPr>
          <p:cNvPr id="837" name="Google Shape;837;ge266bc7dce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7" name="Shape 847"/>
        <p:cNvGrpSpPr/>
        <p:nvPr/>
      </p:nvGrpSpPr>
      <p:grpSpPr>
        <a:xfrm>
          <a:off x="0" y="0"/>
          <a:ext cx="0" cy="0"/>
          <a:chOff x="0" y="0"/>
          <a:chExt cx="0" cy="0"/>
        </a:xfrm>
      </p:grpSpPr>
      <p:sp>
        <p:nvSpPr>
          <p:cNvPr id="848" name="Google Shape;848;gd52c045655_0_16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gd52c045655_0_16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gd09615a22b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BE"/>
              <a:t>Michiel</a:t>
            </a:r>
            <a:endParaRPr/>
          </a:p>
        </p:txBody>
      </p:sp>
      <p:sp>
        <p:nvSpPr>
          <p:cNvPr id="445" name="Google Shape;445;gd09615a22b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4" name="Shape 854"/>
        <p:cNvGrpSpPr/>
        <p:nvPr/>
      </p:nvGrpSpPr>
      <p:grpSpPr>
        <a:xfrm>
          <a:off x="0" y="0"/>
          <a:ext cx="0" cy="0"/>
          <a:chOff x="0" y="0"/>
          <a:chExt cx="0" cy="0"/>
        </a:xfrm>
      </p:grpSpPr>
      <p:sp>
        <p:nvSpPr>
          <p:cNvPr id="855" name="Google Shape;855;g7a414363e8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nl-BE">
                <a:solidFill>
                  <a:schemeClr val="dk1"/>
                </a:solidFill>
              </a:rPr>
              <a:t>Anthony</a:t>
            </a:r>
            <a:endParaRPr/>
          </a:p>
        </p:txBody>
      </p:sp>
      <p:sp>
        <p:nvSpPr>
          <p:cNvPr id="856" name="Google Shape;856;g7a414363e8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3" name="Shape 863"/>
        <p:cNvGrpSpPr/>
        <p:nvPr/>
      </p:nvGrpSpPr>
      <p:grpSpPr>
        <a:xfrm>
          <a:off x="0" y="0"/>
          <a:ext cx="0" cy="0"/>
          <a:chOff x="0" y="0"/>
          <a:chExt cx="0" cy="0"/>
        </a:xfrm>
      </p:grpSpPr>
      <p:sp>
        <p:nvSpPr>
          <p:cNvPr id="864" name="Google Shape;864;gd09615a22b_0_12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gd09615a22b_0_12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0" name="Shape 870"/>
        <p:cNvGrpSpPr/>
        <p:nvPr/>
      </p:nvGrpSpPr>
      <p:grpSpPr>
        <a:xfrm>
          <a:off x="0" y="0"/>
          <a:ext cx="0" cy="0"/>
          <a:chOff x="0" y="0"/>
          <a:chExt cx="0" cy="0"/>
        </a:xfrm>
      </p:grpSpPr>
      <p:sp>
        <p:nvSpPr>
          <p:cNvPr id="871" name="Google Shape;871;gd09615a22b_0_12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BE"/>
              <a:t>Michiel</a:t>
            </a:r>
            <a:endParaRPr/>
          </a:p>
        </p:txBody>
      </p:sp>
      <p:sp>
        <p:nvSpPr>
          <p:cNvPr id="872" name="Google Shape;872;gd09615a22b_0_12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0" name="Shape 900"/>
        <p:cNvGrpSpPr/>
        <p:nvPr/>
      </p:nvGrpSpPr>
      <p:grpSpPr>
        <a:xfrm>
          <a:off x="0" y="0"/>
          <a:ext cx="0" cy="0"/>
          <a:chOff x="0" y="0"/>
          <a:chExt cx="0" cy="0"/>
        </a:xfrm>
      </p:grpSpPr>
      <p:sp>
        <p:nvSpPr>
          <p:cNvPr id="901" name="Google Shape;901;gd09615a22b_0_13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nl-BE">
                <a:solidFill>
                  <a:schemeClr val="dk1"/>
                </a:solidFill>
              </a:rPr>
              <a:t>Michiel</a:t>
            </a:r>
            <a:endParaRPr/>
          </a:p>
        </p:txBody>
      </p:sp>
      <p:sp>
        <p:nvSpPr>
          <p:cNvPr id="902" name="Google Shape;902;gd09615a22b_0_13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2" name="Shape 912"/>
        <p:cNvGrpSpPr/>
        <p:nvPr/>
      </p:nvGrpSpPr>
      <p:grpSpPr>
        <a:xfrm>
          <a:off x="0" y="0"/>
          <a:ext cx="0" cy="0"/>
          <a:chOff x="0" y="0"/>
          <a:chExt cx="0" cy="0"/>
        </a:xfrm>
      </p:grpSpPr>
      <p:sp>
        <p:nvSpPr>
          <p:cNvPr id="913" name="Google Shape;913;gd09615a22b_0_13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nl-BE">
                <a:solidFill>
                  <a:schemeClr val="dk1"/>
                </a:solidFill>
              </a:rPr>
              <a:t>Michiel</a:t>
            </a:r>
            <a:endParaRPr/>
          </a:p>
        </p:txBody>
      </p:sp>
      <p:sp>
        <p:nvSpPr>
          <p:cNvPr id="914" name="Google Shape;914;gd09615a22b_0_13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gc84f9eef5e_0_3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BE"/>
              <a:t>Michiel</a:t>
            </a:r>
            <a:endParaRPr/>
          </a:p>
        </p:txBody>
      </p:sp>
      <p:sp>
        <p:nvSpPr>
          <p:cNvPr id="451" name="Google Shape;451;gc84f9eef5e_0_3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gd09615a22b_0_5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gd09615a22b_0_5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gd52c045655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8" name="Google Shape;478;gd52c045655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373636"/>
              </a:buClr>
              <a:buSzPts val="1100"/>
              <a:buFont typeface="Arial"/>
              <a:buNone/>
            </a:pPr>
            <a:r>
              <a:rPr lang="nl-BE">
                <a:solidFill>
                  <a:srgbClr val="373636"/>
                </a:solidFill>
              </a:rPr>
              <a:t>Anthony</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gdf75731197_0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0" name="Google Shape;500;gdf75731197_0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 name="Shape 505"/>
        <p:cNvGrpSpPr/>
        <p:nvPr/>
      </p:nvGrpSpPr>
      <p:grpSpPr>
        <a:xfrm>
          <a:off x="0" y="0"/>
          <a:ext cx="0" cy="0"/>
          <a:chOff x="0" y="0"/>
          <a:chExt cx="0" cy="0"/>
        </a:xfrm>
      </p:grpSpPr>
      <p:sp>
        <p:nvSpPr>
          <p:cNvPr id="506" name="Google Shape;506;gdf75731197_0_2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7" name="Google Shape;507;gdf75731197_0_2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hyperlink" Target="http://ppt/slideLayouts/ppt/slides/slide3.xml" TargetMode="External"/><Relationship Id="rId4" Type="http://schemas.openxmlformats.org/officeDocument/2006/relationships/image" Target="../media/image1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jp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gif"/><Relationship Id="rId3" Type="http://schemas.openxmlformats.org/officeDocument/2006/relationships/image" Target="../media/image5.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 Id="rId3" Type="http://schemas.openxmlformats.org/officeDocument/2006/relationships/image" Target="../media/image9.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5.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3.jp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8.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2.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0.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8.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8.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8.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9.gif"/><Relationship Id="rId3" Type="http://schemas.openxmlformats.org/officeDocument/2006/relationships/image" Target="../media/image24.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1.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0.png"/><Relationship Id="rId3" Type="http://schemas.openxmlformats.org/officeDocument/2006/relationships/image" Target="../media/image18.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8.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6.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6.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7.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9.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2.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1.png"/><Relationship Id="rId3" Type="http://schemas.openxmlformats.org/officeDocument/2006/relationships/image" Target="../media/image35.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5.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3.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4.png"/><Relationship Id="rId3" Type="http://schemas.openxmlformats.org/officeDocument/2006/relationships/image" Target="../media/image35.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6.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gif"/><Relationship Id="rId3" Type="http://schemas.openxmlformats.org/officeDocument/2006/relationships/image" Target="../media/image1.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6.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6.gif"/><Relationship Id="rId3" Type="http://schemas.openxmlformats.org/officeDocument/2006/relationships/image" Target="../media/image39.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7.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8.png"/><Relationship Id="rId3" Type="http://schemas.openxmlformats.org/officeDocument/2006/relationships/image" Target="../media/image26.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0.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3.png"/><Relationship Id="rId3" Type="http://schemas.openxmlformats.org/officeDocument/2006/relationships/image" Target="../media/image4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ussentitel">
  <p:cSld name="5_Tussentitel">
    <p:bg>
      <p:bgPr>
        <a:solidFill>
          <a:srgbClr val="71C2FF"/>
        </a:solidFill>
      </p:bgPr>
    </p:bg>
    <p:spTree>
      <p:nvGrpSpPr>
        <p:cNvPr id="11" name="Shape 11"/>
        <p:cNvGrpSpPr/>
        <p:nvPr/>
      </p:nvGrpSpPr>
      <p:grpSpPr>
        <a:xfrm>
          <a:off x="0" y="0"/>
          <a:ext cx="0" cy="0"/>
          <a:chOff x="0" y="0"/>
          <a:chExt cx="0" cy="0"/>
        </a:xfrm>
      </p:grpSpPr>
      <p:sp>
        <p:nvSpPr>
          <p:cNvPr id="12" name="Google Shape;12;p2"/>
          <p:cNvSpPr/>
          <p:nvPr/>
        </p:nvSpPr>
        <p:spPr>
          <a:xfrm>
            <a:off x="-2" y="0"/>
            <a:ext cx="1118154" cy="2221396"/>
          </a:xfrm>
          <a:prstGeom prst="rect">
            <a:avLst/>
          </a:prstGeom>
          <a:solidFill>
            <a:srgbClr val="71C2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350" u="none" cap="none" strike="noStrike">
              <a:solidFill>
                <a:schemeClr val="lt1"/>
              </a:solidFill>
              <a:latin typeface="Arial"/>
              <a:ea typeface="Arial"/>
              <a:cs typeface="Arial"/>
              <a:sym typeface="Arial"/>
            </a:endParaRPr>
          </a:p>
        </p:txBody>
      </p:sp>
      <p:pic>
        <p:nvPicPr>
          <p:cNvPr id="13" name="Google Shape;13;p2"/>
          <p:cNvPicPr preferRelativeResize="0"/>
          <p:nvPr/>
        </p:nvPicPr>
        <p:blipFill>
          <a:blip r:embed="rId2">
            <a:alphaModFix/>
          </a:blip>
          <a:stretch>
            <a:fillRect/>
          </a:stretch>
        </p:blipFill>
        <p:spPr>
          <a:xfrm>
            <a:off x="2690438" y="0"/>
            <a:ext cx="7717135" cy="5143501"/>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ge_dia">
  <p:cSld name="Lege_dia">
    <p:spTree>
      <p:nvGrpSpPr>
        <p:cNvPr id="60" name="Shape 60"/>
        <p:cNvGrpSpPr/>
        <p:nvPr/>
      </p:nvGrpSpPr>
      <p:grpSpPr>
        <a:xfrm>
          <a:off x="0" y="0"/>
          <a:ext cx="0" cy="0"/>
          <a:chOff x="0" y="0"/>
          <a:chExt cx="0" cy="0"/>
        </a:xfrm>
      </p:grpSpPr>
      <p:sp>
        <p:nvSpPr>
          <p:cNvPr id="61" name="Google Shape;61;p11"/>
          <p:cNvSpPr txBox="1"/>
          <p:nvPr/>
        </p:nvSpPr>
        <p:spPr>
          <a:xfrm>
            <a:off x="481781" y="930651"/>
            <a:ext cx="6223800" cy="463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Calibri"/>
              <a:ea typeface="Calibri"/>
              <a:cs typeface="Calibri"/>
              <a:sym typeface="Calibri"/>
            </a:endParaRPr>
          </a:p>
        </p:txBody>
      </p:sp>
      <p:sp>
        <p:nvSpPr>
          <p:cNvPr id="62" name="Google Shape;62;p11"/>
          <p:cNvSpPr txBox="1"/>
          <p:nvPr>
            <p:ph idx="1" type="body"/>
          </p:nvPr>
        </p:nvSpPr>
        <p:spPr>
          <a:xfrm>
            <a:off x="481781" y="212710"/>
            <a:ext cx="8370900" cy="591000"/>
          </a:xfrm>
          <a:prstGeom prst="rect">
            <a:avLst/>
          </a:prstGeom>
          <a:noFill/>
          <a:ln>
            <a:noFill/>
          </a:ln>
        </p:spPr>
        <p:txBody>
          <a:bodyPr anchorCtr="0" anchor="t" bIns="45700" lIns="0" spcFirstLastPara="1" rIns="0" wrap="square" tIns="0">
            <a:noAutofit/>
          </a:bodyPr>
          <a:lstStyle>
            <a:lvl1pPr indent="-228600" lvl="0" marL="457200" algn="l">
              <a:lnSpc>
                <a:spcPct val="90000"/>
              </a:lnSpc>
              <a:spcBef>
                <a:spcPts val="300"/>
              </a:spcBef>
              <a:spcAft>
                <a:spcPts val="0"/>
              </a:spcAft>
              <a:buClr>
                <a:schemeClr val="dk1"/>
              </a:buClr>
              <a:buSzPts val="2520"/>
              <a:buFont typeface="Calibri"/>
              <a:buNone/>
              <a:defRPr b="0" sz="2800">
                <a:solidFill>
                  <a:schemeClr val="dk1"/>
                </a:solidFill>
                <a:latin typeface="Calibri"/>
                <a:ea typeface="Calibri"/>
                <a:cs typeface="Calibri"/>
                <a:sym typeface="Calibri"/>
              </a:defRPr>
            </a:lvl1pPr>
            <a:lvl2pPr indent="-228600" lvl="1" marL="914400" algn="l">
              <a:lnSpc>
                <a:spcPct val="90000"/>
              </a:lnSpc>
              <a:spcBef>
                <a:spcPts val="300"/>
              </a:spcBef>
              <a:spcAft>
                <a:spcPts val="0"/>
              </a:spcAft>
              <a:buClr>
                <a:schemeClr val="dk1"/>
              </a:buClr>
              <a:buSzPts val="2100"/>
              <a:buFont typeface="Calibri"/>
              <a:buNone/>
              <a:defRPr b="1" sz="2800">
                <a:solidFill>
                  <a:schemeClr val="dk1"/>
                </a:solidFill>
                <a:latin typeface="Calibri"/>
                <a:ea typeface="Calibri"/>
                <a:cs typeface="Calibri"/>
                <a:sym typeface="Calibri"/>
              </a:defRPr>
            </a:lvl2pPr>
            <a:lvl3pPr indent="-228600" lvl="2" marL="1371600" algn="l">
              <a:lnSpc>
                <a:spcPct val="90000"/>
              </a:lnSpc>
              <a:spcBef>
                <a:spcPts val="300"/>
              </a:spcBef>
              <a:spcAft>
                <a:spcPts val="0"/>
              </a:spcAft>
              <a:buClr>
                <a:schemeClr val="dk1"/>
              </a:buClr>
              <a:buSzPts val="2380"/>
              <a:buFont typeface="Calibri"/>
              <a:buNone/>
              <a:defRPr b="1" sz="2800">
                <a:solidFill>
                  <a:schemeClr val="dk1"/>
                </a:solidFill>
                <a:latin typeface="Calibri"/>
                <a:ea typeface="Calibri"/>
                <a:cs typeface="Calibri"/>
                <a:sym typeface="Calibri"/>
              </a:defRPr>
            </a:lvl3pPr>
            <a:lvl4pPr indent="-228600" lvl="3" marL="1828800" algn="l">
              <a:lnSpc>
                <a:spcPct val="90000"/>
              </a:lnSpc>
              <a:spcBef>
                <a:spcPts val="300"/>
              </a:spcBef>
              <a:spcAft>
                <a:spcPts val="0"/>
              </a:spcAft>
              <a:buClr>
                <a:schemeClr val="dk1"/>
              </a:buClr>
              <a:buSzPts val="2100"/>
              <a:buFont typeface="Calibri"/>
              <a:buNone/>
              <a:defRPr b="1" sz="2800">
                <a:solidFill>
                  <a:schemeClr val="dk1"/>
                </a:solidFill>
                <a:latin typeface="Calibri"/>
                <a:ea typeface="Calibri"/>
                <a:cs typeface="Calibri"/>
                <a:sym typeface="Calibri"/>
              </a:defRPr>
            </a:lvl4pPr>
            <a:lvl5pPr indent="-228600" lvl="4" marL="2286000" algn="l">
              <a:lnSpc>
                <a:spcPct val="90000"/>
              </a:lnSpc>
              <a:spcBef>
                <a:spcPts val="300"/>
              </a:spcBef>
              <a:spcAft>
                <a:spcPts val="0"/>
              </a:spcAft>
              <a:buClr>
                <a:schemeClr val="dk1"/>
              </a:buClr>
              <a:buSzPts val="2520"/>
              <a:buFont typeface="Calibri"/>
              <a:buNone/>
              <a:defRPr b="1" sz="2800">
                <a:solidFill>
                  <a:schemeClr val="dk1"/>
                </a:solidFill>
                <a:latin typeface="Calibri"/>
                <a:ea typeface="Calibri"/>
                <a:cs typeface="Calibri"/>
                <a:sym typeface="Calibri"/>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 name="Google Shape;63;p11"/>
          <p:cNvSpPr txBox="1"/>
          <p:nvPr>
            <p:ph idx="2" type="body"/>
          </p:nvPr>
        </p:nvSpPr>
        <p:spPr>
          <a:xfrm>
            <a:off x="481781" y="1829549"/>
            <a:ext cx="8370900" cy="1347000"/>
          </a:xfrm>
          <a:prstGeom prst="rect">
            <a:avLst/>
          </a:prstGeom>
          <a:noFill/>
          <a:ln>
            <a:noFill/>
          </a:ln>
        </p:spPr>
        <p:txBody>
          <a:bodyPr anchorCtr="0" anchor="t" bIns="45700" lIns="0" spcFirstLastPara="1" rIns="0" wrap="square" tIns="0">
            <a:noAutofit/>
          </a:bodyPr>
          <a:lstStyle>
            <a:lvl1pPr indent="-331470" lvl="0" marL="457200" algn="l">
              <a:lnSpc>
                <a:spcPct val="90000"/>
              </a:lnSpc>
              <a:spcBef>
                <a:spcPts val="300"/>
              </a:spcBef>
              <a:spcAft>
                <a:spcPts val="0"/>
              </a:spcAft>
              <a:buClr>
                <a:schemeClr val="dk1"/>
              </a:buClr>
              <a:buSzPts val="1620"/>
              <a:buFont typeface="Calibri"/>
              <a:buChar char="•"/>
              <a:defRPr sz="1800">
                <a:latin typeface="Calibri"/>
                <a:ea typeface="Calibri"/>
                <a:cs typeface="Calibri"/>
                <a:sym typeface="Calibri"/>
              </a:defRPr>
            </a:lvl1pPr>
            <a:lvl2pPr indent="-304800" lvl="1" marL="914400" algn="l">
              <a:lnSpc>
                <a:spcPct val="90000"/>
              </a:lnSpc>
              <a:spcBef>
                <a:spcPts val="300"/>
              </a:spcBef>
              <a:spcAft>
                <a:spcPts val="0"/>
              </a:spcAft>
              <a:buClr>
                <a:srgbClr val="9B9B9B"/>
              </a:buClr>
              <a:buSzPts val="1200"/>
              <a:buFont typeface="Calibri"/>
              <a:buChar char="•"/>
              <a:defRPr sz="1600">
                <a:latin typeface="Calibri"/>
                <a:ea typeface="Calibri"/>
                <a:cs typeface="Calibri"/>
                <a:sym typeface="Calibri"/>
              </a:defRPr>
            </a:lvl2pPr>
            <a:lvl3pPr indent="-314960" lvl="2" marL="1371600" algn="l">
              <a:lnSpc>
                <a:spcPct val="90000"/>
              </a:lnSpc>
              <a:spcBef>
                <a:spcPts val="300"/>
              </a:spcBef>
              <a:spcAft>
                <a:spcPts val="0"/>
              </a:spcAft>
              <a:buClr>
                <a:schemeClr val="dk1"/>
              </a:buClr>
              <a:buSzPts val="1360"/>
              <a:buFont typeface="Calibri"/>
              <a:buChar char="•"/>
              <a:defRPr sz="1600">
                <a:latin typeface="Calibri"/>
                <a:ea typeface="Calibri"/>
                <a:cs typeface="Calibri"/>
                <a:sym typeface="Calibri"/>
              </a:defRPr>
            </a:lvl3pPr>
            <a:lvl4pPr indent="-304800" lvl="3" marL="1828800" algn="l">
              <a:lnSpc>
                <a:spcPct val="90000"/>
              </a:lnSpc>
              <a:spcBef>
                <a:spcPts val="300"/>
              </a:spcBef>
              <a:spcAft>
                <a:spcPts val="0"/>
              </a:spcAft>
              <a:buClr>
                <a:schemeClr val="dk1"/>
              </a:buClr>
              <a:buSzPts val="1200"/>
              <a:buFont typeface="Calibri"/>
              <a:buChar char="•"/>
              <a:defRPr sz="1600">
                <a:latin typeface="Calibri"/>
                <a:ea typeface="Calibri"/>
                <a:cs typeface="Calibri"/>
                <a:sym typeface="Calibri"/>
              </a:defRPr>
            </a:lvl4pPr>
            <a:lvl5pPr indent="-320039" lvl="4" marL="2286000" algn="l">
              <a:lnSpc>
                <a:spcPct val="90000"/>
              </a:lnSpc>
              <a:spcBef>
                <a:spcPts val="300"/>
              </a:spcBef>
              <a:spcAft>
                <a:spcPts val="0"/>
              </a:spcAft>
              <a:buClr>
                <a:schemeClr val="dk1"/>
              </a:buClr>
              <a:buSzPts val="1440"/>
              <a:buFont typeface="Calibri"/>
              <a:buChar char="•"/>
              <a:defRPr sz="1600">
                <a:latin typeface="Calibri"/>
                <a:ea typeface="Calibri"/>
                <a:cs typeface="Calibri"/>
                <a:sym typeface="Calibri"/>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4" name="Google Shape;64;p11"/>
          <p:cNvSpPr txBox="1"/>
          <p:nvPr>
            <p:ph idx="3" type="body"/>
          </p:nvPr>
        </p:nvSpPr>
        <p:spPr>
          <a:xfrm>
            <a:off x="481781" y="1065987"/>
            <a:ext cx="8370900" cy="295200"/>
          </a:xfrm>
          <a:prstGeom prst="rect">
            <a:avLst/>
          </a:prstGeom>
          <a:noFill/>
          <a:ln>
            <a:noFill/>
          </a:ln>
        </p:spPr>
        <p:txBody>
          <a:bodyPr anchorCtr="0" anchor="t" bIns="45700" lIns="0" spcFirstLastPara="1" rIns="0" wrap="square" tIns="0">
            <a:noAutofit/>
          </a:bodyPr>
          <a:lstStyle>
            <a:lvl1pPr indent="-228600" lvl="0" marL="457200" algn="l">
              <a:lnSpc>
                <a:spcPct val="90000"/>
              </a:lnSpc>
              <a:spcBef>
                <a:spcPts val="300"/>
              </a:spcBef>
              <a:spcAft>
                <a:spcPts val="0"/>
              </a:spcAft>
              <a:buClr>
                <a:schemeClr val="dk1"/>
              </a:buClr>
              <a:buSzPts val="1800"/>
              <a:buFont typeface="Calibri"/>
              <a:buNone/>
              <a:defRPr sz="2000">
                <a:latin typeface="Calibri"/>
                <a:ea typeface="Calibri"/>
                <a:cs typeface="Calibri"/>
                <a:sym typeface="Calibri"/>
              </a:defRPr>
            </a:lvl1pPr>
            <a:lvl2pPr indent="-314325" lvl="1" marL="914400" algn="l">
              <a:lnSpc>
                <a:spcPct val="90000"/>
              </a:lnSpc>
              <a:spcBef>
                <a:spcPts val="300"/>
              </a:spcBef>
              <a:spcAft>
                <a:spcPts val="0"/>
              </a:spcAft>
              <a:buClr>
                <a:srgbClr val="9B9B9B"/>
              </a:buClr>
              <a:buSzPts val="1350"/>
              <a:buChar char="•"/>
              <a:defRPr/>
            </a:lvl2pPr>
            <a:lvl3pPr indent="-325755" lvl="2" marL="1371600" algn="l">
              <a:lnSpc>
                <a:spcPct val="90000"/>
              </a:lnSpc>
              <a:spcBef>
                <a:spcPts val="300"/>
              </a:spcBef>
              <a:spcAft>
                <a:spcPts val="0"/>
              </a:spcAft>
              <a:buClr>
                <a:schemeClr val="dk1"/>
              </a:buClr>
              <a:buSzPts val="1530"/>
              <a:buChar char="•"/>
              <a:defRPr/>
            </a:lvl3pPr>
            <a:lvl4pPr indent="-314325" lvl="3" marL="1828800" algn="l">
              <a:lnSpc>
                <a:spcPct val="90000"/>
              </a:lnSpc>
              <a:spcBef>
                <a:spcPts val="300"/>
              </a:spcBef>
              <a:spcAft>
                <a:spcPts val="0"/>
              </a:spcAft>
              <a:buClr>
                <a:schemeClr val="dk1"/>
              </a:buClr>
              <a:buSzPts val="1350"/>
              <a:buChar char="•"/>
              <a:defRPr/>
            </a:lvl4pPr>
            <a:lvl5pPr indent="-331470" lvl="4" marL="2286000" algn="l">
              <a:lnSpc>
                <a:spcPct val="90000"/>
              </a:lnSpc>
              <a:spcBef>
                <a:spcPts val="300"/>
              </a:spcBef>
              <a:spcAft>
                <a:spcPts val="0"/>
              </a:spcAft>
              <a:buClr>
                <a:schemeClr val="dk1"/>
              </a:buClr>
              <a:buSzPts val="162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65" name="Google Shape;65;p11"/>
          <p:cNvPicPr preferRelativeResize="0"/>
          <p:nvPr/>
        </p:nvPicPr>
        <p:blipFill rotWithShape="1">
          <a:blip r:embed="rId2">
            <a:alphaModFix/>
          </a:blip>
          <a:srcRect b="0" l="0" r="0" t="0"/>
          <a:stretch/>
        </p:blipFill>
        <p:spPr>
          <a:xfrm>
            <a:off x="8160767" y="4684038"/>
            <a:ext cx="931204" cy="241871"/>
          </a:xfrm>
          <a:prstGeom prst="rect">
            <a:avLst/>
          </a:prstGeom>
          <a:noFill/>
          <a:ln>
            <a:noFill/>
          </a:ln>
        </p:spPr>
      </p:pic>
      <p:sp>
        <p:nvSpPr>
          <p:cNvPr id="66" name="Google Shape;66;p11"/>
          <p:cNvSpPr/>
          <p:nvPr/>
        </p:nvSpPr>
        <p:spPr>
          <a:xfrm>
            <a:off x="1" y="0"/>
            <a:ext cx="179400" cy="5143500"/>
          </a:xfrm>
          <a:prstGeom prst="rect">
            <a:avLst/>
          </a:prstGeom>
          <a:solidFill>
            <a:srgbClr val="FFEB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Orange" showMasterSp="0">
  <p:cSld name="Section Header Orange">
    <p:bg>
      <p:bgPr>
        <a:solidFill>
          <a:srgbClr val="D04A02"/>
        </a:solidFill>
      </p:bgPr>
    </p:bg>
    <p:spTree>
      <p:nvGrpSpPr>
        <p:cNvPr id="67" name="Shape 67"/>
        <p:cNvGrpSpPr/>
        <p:nvPr/>
      </p:nvGrpSpPr>
      <p:grpSpPr>
        <a:xfrm>
          <a:off x="0" y="0"/>
          <a:ext cx="0" cy="0"/>
          <a:chOff x="0" y="0"/>
          <a:chExt cx="0" cy="0"/>
        </a:xfrm>
      </p:grpSpPr>
      <p:sp>
        <p:nvSpPr>
          <p:cNvPr id="68" name="Google Shape;68;p12"/>
          <p:cNvSpPr txBox="1"/>
          <p:nvPr>
            <p:ph type="title"/>
          </p:nvPr>
        </p:nvSpPr>
        <p:spPr>
          <a:xfrm>
            <a:off x="3713560" y="1577579"/>
            <a:ext cx="3702600" cy="1923300"/>
          </a:xfrm>
          <a:prstGeom prst="rect">
            <a:avLst/>
          </a:prstGeom>
          <a:noFill/>
          <a:ln>
            <a:noFill/>
          </a:ln>
        </p:spPr>
        <p:txBody>
          <a:bodyPr anchorCtr="0" anchor="t" bIns="0" lIns="0" spcFirstLastPara="1" rIns="0" wrap="square" tIns="0">
            <a:noAutofit/>
          </a:bodyPr>
          <a:lstStyle>
            <a:lvl1pPr lvl="0" marR="0" rtl="0" algn="l">
              <a:lnSpc>
                <a:spcPct val="85000"/>
              </a:lnSpc>
              <a:spcBef>
                <a:spcPts val="0"/>
              </a:spcBef>
              <a:spcAft>
                <a:spcPts val="0"/>
              </a:spcAft>
              <a:buClr>
                <a:schemeClr val="lt1"/>
              </a:buClr>
              <a:buSzPts val="3000"/>
              <a:buFont typeface="Arial"/>
              <a:buNone/>
              <a:defRPr b="0" i="0" sz="3000" u="none" cap="none" strike="noStrike">
                <a:solidFill>
                  <a:schemeClr val="lt1"/>
                </a:solidFill>
                <a:latin typeface="Arial"/>
                <a:ea typeface="Arial"/>
                <a:cs typeface="Arial"/>
                <a:sym typeface="Arial"/>
              </a:defRPr>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69" name="Google Shape;69;p12"/>
          <p:cNvSpPr txBox="1"/>
          <p:nvPr>
            <p:ph idx="1" type="subTitle"/>
          </p:nvPr>
        </p:nvSpPr>
        <p:spPr>
          <a:xfrm>
            <a:off x="332184" y="0"/>
            <a:ext cx="3258600" cy="5143500"/>
          </a:xfrm>
          <a:prstGeom prst="rect">
            <a:avLst/>
          </a:prstGeom>
          <a:noFill/>
          <a:ln>
            <a:noFill/>
          </a:ln>
        </p:spPr>
        <p:txBody>
          <a:bodyPr anchorCtr="0" anchor="ctr" bIns="0" lIns="0" spcFirstLastPara="1" rIns="0" wrap="square" tIns="0">
            <a:noAutofit/>
          </a:bodyPr>
          <a:lstStyle>
            <a:lvl1pPr lvl="0" marR="0" rtl="0" algn="l">
              <a:lnSpc>
                <a:spcPct val="95000"/>
              </a:lnSpc>
              <a:spcBef>
                <a:spcPts val="0"/>
              </a:spcBef>
              <a:spcAft>
                <a:spcPts val="0"/>
              </a:spcAft>
              <a:buClr>
                <a:schemeClr val="lt1"/>
              </a:buClr>
              <a:buSzPts val="48800"/>
              <a:buFont typeface="Arial"/>
              <a:buNone/>
              <a:defRPr b="0" i="0" sz="48800" u="none" cap="none" strike="noStrike">
                <a:solidFill>
                  <a:schemeClr val="lt1"/>
                </a:solidFill>
                <a:latin typeface="Arial"/>
                <a:ea typeface="Arial"/>
                <a:cs typeface="Arial"/>
                <a:sym typeface="Arial"/>
              </a:defRPr>
            </a:lvl1pPr>
            <a:lvl2pPr lvl="1" marR="0" rtl="0" algn="l">
              <a:lnSpc>
                <a:spcPct val="95000"/>
              </a:lnSpc>
              <a:spcBef>
                <a:spcPts val="0"/>
              </a:spcBef>
              <a:spcAft>
                <a:spcPts val="0"/>
              </a:spcAft>
              <a:buClr>
                <a:schemeClr val="lt1"/>
              </a:buClr>
              <a:buSzPts val="48800"/>
              <a:buFont typeface="Arial"/>
              <a:buNone/>
              <a:defRPr b="0" i="0" sz="48800" u="none" cap="none" strike="noStrike">
                <a:solidFill>
                  <a:schemeClr val="lt1"/>
                </a:solidFill>
                <a:latin typeface="Arial"/>
                <a:ea typeface="Arial"/>
                <a:cs typeface="Arial"/>
                <a:sym typeface="Arial"/>
              </a:defRPr>
            </a:lvl2pPr>
            <a:lvl3pPr lvl="2" marR="0" rtl="0" algn="l">
              <a:lnSpc>
                <a:spcPct val="95000"/>
              </a:lnSpc>
              <a:spcBef>
                <a:spcPts val="0"/>
              </a:spcBef>
              <a:spcAft>
                <a:spcPts val="0"/>
              </a:spcAft>
              <a:buClr>
                <a:schemeClr val="lt1"/>
              </a:buClr>
              <a:buSzPts val="48800"/>
              <a:buFont typeface="Arial"/>
              <a:buNone/>
              <a:defRPr b="0" i="0" sz="48800" u="none" cap="none" strike="noStrike">
                <a:solidFill>
                  <a:schemeClr val="lt1"/>
                </a:solidFill>
                <a:latin typeface="Arial"/>
                <a:ea typeface="Arial"/>
                <a:cs typeface="Arial"/>
                <a:sym typeface="Arial"/>
              </a:defRPr>
            </a:lvl3pPr>
            <a:lvl4pPr lvl="3" marR="0" rtl="0" algn="l">
              <a:lnSpc>
                <a:spcPct val="95000"/>
              </a:lnSpc>
              <a:spcBef>
                <a:spcPts val="0"/>
              </a:spcBef>
              <a:spcAft>
                <a:spcPts val="0"/>
              </a:spcAft>
              <a:buClr>
                <a:schemeClr val="lt1"/>
              </a:buClr>
              <a:buSzPts val="48800"/>
              <a:buFont typeface="Arial"/>
              <a:buNone/>
              <a:defRPr b="0" i="0" sz="48800" u="none" cap="none" strike="noStrike">
                <a:solidFill>
                  <a:schemeClr val="lt1"/>
                </a:solidFill>
                <a:latin typeface="Arial"/>
                <a:ea typeface="Arial"/>
                <a:cs typeface="Arial"/>
                <a:sym typeface="Arial"/>
              </a:defRPr>
            </a:lvl4pPr>
            <a:lvl5pPr lvl="4" marR="0" rtl="0" algn="l">
              <a:lnSpc>
                <a:spcPct val="95000"/>
              </a:lnSpc>
              <a:spcBef>
                <a:spcPts val="0"/>
              </a:spcBef>
              <a:spcAft>
                <a:spcPts val="0"/>
              </a:spcAft>
              <a:buClr>
                <a:schemeClr val="lt1"/>
              </a:buClr>
              <a:buSzPts val="48800"/>
              <a:buFont typeface="Arial"/>
              <a:buNone/>
              <a:defRPr b="0" i="0" sz="48800" u="none" cap="none" strike="noStrike">
                <a:solidFill>
                  <a:schemeClr val="lt1"/>
                </a:solidFill>
                <a:latin typeface="Arial"/>
                <a:ea typeface="Arial"/>
                <a:cs typeface="Arial"/>
                <a:sym typeface="Arial"/>
              </a:defRPr>
            </a:lvl5pPr>
            <a:lvl6pPr lvl="5" marR="0" rtl="0" algn="l">
              <a:lnSpc>
                <a:spcPct val="95000"/>
              </a:lnSpc>
              <a:spcBef>
                <a:spcPts val="0"/>
              </a:spcBef>
              <a:spcAft>
                <a:spcPts val="0"/>
              </a:spcAft>
              <a:buClr>
                <a:schemeClr val="lt1"/>
              </a:buClr>
              <a:buSzPts val="48800"/>
              <a:buFont typeface="Arial"/>
              <a:buNone/>
              <a:defRPr b="0" i="0" sz="48800" u="none" cap="none" strike="noStrike">
                <a:solidFill>
                  <a:schemeClr val="lt1"/>
                </a:solidFill>
                <a:latin typeface="Arial"/>
                <a:ea typeface="Arial"/>
                <a:cs typeface="Arial"/>
                <a:sym typeface="Arial"/>
              </a:defRPr>
            </a:lvl6pPr>
            <a:lvl7pPr lvl="6" marR="0" rtl="0" algn="l">
              <a:lnSpc>
                <a:spcPct val="95000"/>
              </a:lnSpc>
              <a:spcBef>
                <a:spcPts val="0"/>
              </a:spcBef>
              <a:spcAft>
                <a:spcPts val="0"/>
              </a:spcAft>
              <a:buClr>
                <a:schemeClr val="lt1"/>
              </a:buClr>
              <a:buSzPts val="48800"/>
              <a:buFont typeface="Arial"/>
              <a:buNone/>
              <a:defRPr b="0" i="0" sz="48800" u="none" cap="none" strike="noStrike">
                <a:solidFill>
                  <a:schemeClr val="lt1"/>
                </a:solidFill>
                <a:latin typeface="Arial"/>
                <a:ea typeface="Arial"/>
                <a:cs typeface="Arial"/>
                <a:sym typeface="Arial"/>
              </a:defRPr>
            </a:lvl7pPr>
            <a:lvl8pPr lvl="7" marR="0" rtl="0" algn="l">
              <a:lnSpc>
                <a:spcPct val="95000"/>
              </a:lnSpc>
              <a:spcBef>
                <a:spcPts val="0"/>
              </a:spcBef>
              <a:spcAft>
                <a:spcPts val="0"/>
              </a:spcAft>
              <a:buClr>
                <a:schemeClr val="lt1"/>
              </a:buClr>
              <a:buSzPts val="48800"/>
              <a:buFont typeface="Arial"/>
              <a:buNone/>
              <a:defRPr b="0" i="0" sz="48800" u="none" cap="none" strike="noStrike">
                <a:solidFill>
                  <a:schemeClr val="lt1"/>
                </a:solidFill>
                <a:latin typeface="Arial"/>
                <a:ea typeface="Arial"/>
                <a:cs typeface="Arial"/>
                <a:sym typeface="Arial"/>
              </a:defRPr>
            </a:lvl8pPr>
            <a:lvl9pPr lvl="8" marR="0" rtl="0" algn="l">
              <a:lnSpc>
                <a:spcPct val="95000"/>
              </a:lnSpc>
              <a:spcBef>
                <a:spcPts val="0"/>
              </a:spcBef>
              <a:spcAft>
                <a:spcPts val="0"/>
              </a:spcAft>
              <a:buClr>
                <a:schemeClr val="lt1"/>
              </a:buClr>
              <a:buSzPts val="48800"/>
              <a:buFont typeface="Arial"/>
              <a:buNone/>
              <a:defRPr b="0" i="0" sz="48800" u="none" cap="none" strike="noStrike">
                <a:solidFill>
                  <a:schemeClr val="lt1"/>
                </a:solidFill>
                <a:latin typeface="Arial"/>
                <a:ea typeface="Arial"/>
                <a:cs typeface="Arial"/>
                <a:sym typeface="Arial"/>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0" name="Shape 70"/>
        <p:cNvGrpSpPr/>
        <p:nvPr/>
      </p:nvGrpSpPr>
      <p:grpSpPr>
        <a:xfrm>
          <a:off x="0" y="0"/>
          <a:ext cx="0" cy="0"/>
          <a:chOff x="0" y="0"/>
          <a:chExt cx="0" cy="0"/>
        </a:xfrm>
      </p:grpSpPr>
      <p:sp>
        <p:nvSpPr>
          <p:cNvPr id="71" name="Google Shape;71;p13"/>
          <p:cNvSpPr txBox="1"/>
          <p:nvPr>
            <p:ph type="title"/>
          </p:nvPr>
        </p:nvSpPr>
        <p:spPr>
          <a:xfrm>
            <a:off x="332185" y="324000"/>
            <a:ext cx="8479500" cy="1040400"/>
          </a:xfrm>
          <a:prstGeom prst="rect">
            <a:avLst/>
          </a:prstGeom>
          <a:noFill/>
          <a:ln>
            <a:noFill/>
          </a:ln>
        </p:spPr>
        <p:txBody>
          <a:bodyPr anchorCtr="0" anchor="t" bIns="0" lIns="0" spcFirstLastPara="1" rIns="0" wrap="square" tIns="0">
            <a:noAutofit/>
          </a:bodyPr>
          <a:lstStyle>
            <a:lvl1pPr lvl="0" marR="0" rtl="0" algn="l">
              <a:lnSpc>
                <a:spcPct val="85000"/>
              </a:lnSpc>
              <a:spcBef>
                <a:spcPts val="0"/>
              </a:spcBef>
              <a:spcAft>
                <a:spcPts val="0"/>
              </a:spcAft>
              <a:buClr>
                <a:schemeClr val="dk1"/>
              </a:buClr>
              <a:buSzPts val="2400"/>
              <a:buFont typeface="Georgia"/>
              <a:buNone/>
              <a:defRPr b="0" i="0" sz="2400" u="none" cap="none" strike="noStrike">
                <a:solidFill>
                  <a:schemeClr val="dk1"/>
                </a:solidFill>
                <a:latin typeface="Georgia"/>
                <a:ea typeface="Georgia"/>
                <a:cs typeface="Georgia"/>
                <a:sym typeface="Georgia"/>
              </a:defRPr>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72" name="Google Shape;72;p13"/>
          <p:cNvSpPr txBox="1"/>
          <p:nvPr>
            <p:ph idx="1" type="body"/>
          </p:nvPr>
        </p:nvSpPr>
        <p:spPr>
          <a:xfrm>
            <a:off x="332185" y="1577340"/>
            <a:ext cx="5563800" cy="3055200"/>
          </a:xfrm>
          <a:prstGeom prst="rect">
            <a:avLst/>
          </a:prstGeom>
          <a:noFill/>
          <a:ln>
            <a:noFill/>
          </a:ln>
        </p:spPr>
        <p:txBody>
          <a:bodyPr anchorCtr="0" anchor="t" bIns="0" lIns="0" spcFirstLastPara="1" rIns="0" wrap="square" tIns="0">
            <a:noAutofit/>
          </a:bodyPr>
          <a:lstStyle>
            <a:lvl1pPr indent="-304800" lvl="0" marL="457200" marR="0" rtl="0" algn="l">
              <a:lnSpc>
                <a:spcPct val="100000"/>
              </a:lnSpc>
              <a:spcBef>
                <a:spcPts val="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indent="-304800" lvl="1" marL="9144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indent="-304800" lvl="2" marL="13716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04800" lvl="5" marL="27432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indent="-304800" lvl="6" marL="32004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indent="-304800" lvl="7" marL="36576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indent="-304800" lvl="8" marL="4114800" marR="0" rtl="0" algn="l">
              <a:lnSpc>
                <a:spcPct val="100000"/>
              </a:lnSpc>
              <a:spcBef>
                <a:spcPts val="500"/>
              </a:spcBef>
              <a:spcAft>
                <a:spcPts val="50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73" name="Google Shape;73;p13"/>
          <p:cNvSpPr txBox="1"/>
          <p:nvPr>
            <p:ph idx="12" type="sldNum"/>
          </p:nvPr>
        </p:nvSpPr>
        <p:spPr>
          <a:xfrm>
            <a:off x="6163867" y="4869180"/>
            <a:ext cx="2648100" cy="102900"/>
          </a:xfrm>
          <a:prstGeom prst="rect">
            <a:avLst/>
          </a:prstGeom>
          <a:noFill/>
          <a:ln>
            <a:noFill/>
          </a:ln>
        </p:spPr>
        <p:txBody>
          <a:bodyPr anchorCtr="0" anchor="b" bIns="0" lIns="0" spcFirstLastPara="1" rIns="0" wrap="square" tIns="0">
            <a:noAutofit/>
          </a:bodyPr>
          <a:lstStyle>
            <a:lvl1pPr indent="0" lvl="0" marL="0" marR="0" rtl="0" algn="r">
              <a:spcBef>
                <a:spcPts val="0"/>
              </a:spcBef>
              <a:buNone/>
              <a:defRPr sz="600">
                <a:solidFill>
                  <a:schemeClr val="dk1"/>
                </a:solidFill>
                <a:latin typeface="Arial"/>
                <a:ea typeface="Arial"/>
                <a:cs typeface="Arial"/>
                <a:sym typeface="Arial"/>
              </a:defRPr>
            </a:lvl1pPr>
            <a:lvl2pPr indent="0" lvl="1" marL="0" marR="0" rtl="0" algn="r">
              <a:spcBef>
                <a:spcPts val="0"/>
              </a:spcBef>
              <a:buNone/>
              <a:defRPr sz="600">
                <a:solidFill>
                  <a:schemeClr val="dk1"/>
                </a:solidFill>
                <a:latin typeface="Arial"/>
                <a:ea typeface="Arial"/>
                <a:cs typeface="Arial"/>
                <a:sym typeface="Arial"/>
              </a:defRPr>
            </a:lvl2pPr>
            <a:lvl3pPr indent="0" lvl="2" marL="0" marR="0" rtl="0" algn="r">
              <a:spcBef>
                <a:spcPts val="0"/>
              </a:spcBef>
              <a:buNone/>
              <a:defRPr sz="600">
                <a:solidFill>
                  <a:schemeClr val="dk1"/>
                </a:solidFill>
                <a:latin typeface="Arial"/>
                <a:ea typeface="Arial"/>
                <a:cs typeface="Arial"/>
                <a:sym typeface="Arial"/>
              </a:defRPr>
            </a:lvl3pPr>
            <a:lvl4pPr indent="0" lvl="3" marL="0" marR="0" rtl="0" algn="r">
              <a:spcBef>
                <a:spcPts val="0"/>
              </a:spcBef>
              <a:buNone/>
              <a:defRPr sz="600">
                <a:solidFill>
                  <a:schemeClr val="dk1"/>
                </a:solidFill>
                <a:latin typeface="Arial"/>
                <a:ea typeface="Arial"/>
                <a:cs typeface="Arial"/>
                <a:sym typeface="Arial"/>
              </a:defRPr>
            </a:lvl4pPr>
            <a:lvl5pPr indent="0" lvl="4" marL="0" marR="0" rtl="0" algn="r">
              <a:spcBef>
                <a:spcPts val="0"/>
              </a:spcBef>
              <a:buNone/>
              <a:defRPr sz="600">
                <a:solidFill>
                  <a:schemeClr val="dk1"/>
                </a:solidFill>
                <a:latin typeface="Arial"/>
                <a:ea typeface="Arial"/>
                <a:cs typeface="Arial"/>
                <a:sym typeface="Arial"/>
              </a:defRPr>
            </a:lvl5pPr>
            <a:lvl6pPr indent="0" lvl="5" marL="0" marR="0" rtl="0" algn="r">
              <a:spcBef>
                <a:spcPts val="0"/>
              </a:spcBef>
              <a:buNone/>
              <a:defRPr sz="600">
                <a:solidFill>
                  <a:schemeClr val="dk1"/>
                </a:solidFill>
                <a:latin typeface="Arial"/>
                <a:ea typeface="Arial"/>
                <a:cs typeface="Arial"/>
                <a:sym typeface="Arial"/>
              </a:defRPr>
            </a:lvl6pPr>
            <a:lvl7pPr indent="0" lvl="6" marL="0" marR="0" rtl="0" algn="r">
              <a:spcBef>
                <a:spcPts val="0"/>
              </a:spcBef>
              <a:buNone/>
              <a:defRPr sz="600">
                <a:solidFill>
                  <a:schemeClr val="dk1"/>
                </a:solidFill>
                <a:latin typeface="Arial"/>
                <a:ea typeface="Arial"/>
                <a:cs typeface="Arial"/>
                <a:sym typeface="Arial"/>
              </a:defRPr>
            </a:lvl7pPr>
            <a:lvl8pPr indent="0" lvl="7" marL="0" marR="0" rtl="0" algn="r">
              <a:spcBef>
                <a:spcPts val="0"/>
              </a:spcBef>
              <a:buNone/>
              <a:defRPr sz="600">
                <a:solidFill>
                  <a:schemeClr val="dk1"/>
                </a:solidFill>
                <a:latin typeface="Arial"/>
                <a:ea typeface="Arial"/>
                <a:cs typeface="Arial"/>
                <a:sym typeface="Arial"/>
              </a:defRPr>
            </a:lvl8pPr>
            <a:lvl9pPr indent="0" lvl="8" marL="0" marR="0" rtl="0" algn="r">
              <a:spcBef>
                <a:spcPts val="0"/>
              </a:spcBef>
              <a:buNone/>
              <a:defRPr sz="6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nl-BE"/>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2 Orange" showMasterSp="0">
  <p:cSld name="Quote 2 Orange">
    <p:bg>
      <p:bgPr>
        <a:solidFill>
          <a:srgbClr val="D04A02"/>
        </a:solidFill>
      </p:bgPr>
    </p:bg>
    <p:spTree>
      <p:nvGrpSpPr>
        <p:cNvPr id="74" name="Shape 74"/>
        <p:cNvGrpSpPr/>
        <p:nvPr/>
      </p:nvGrpSpPr>
      <p:grpSpPr>
        <a:xfrm>
          <a:off x="0" y="0"/>
          <a:ext cx="0" cy="0"/>
          <a:chOff x="0" y="0"/>
          <a:chExt cx="0" cy="0"/>
        </a:xfrm>
      </p:grpSpPr>
      <p:sp>
        <p:nvSpPr>
          <p:cNvPr id="75" name="Google Shape;75;p14"/>
          <p:cNvSpPr txBox="1"/>
          <p:nvPr>
            <p:ph idx="1" type="body"/>
          </p:nvPr>
        </p:nvSpPr>
        <p:spPr>
          <a:xfrm>
            <a:off x="332186" y="1705927"/>
            <a:ext cx="7155300" cy="2923200"/>
          </a:xfrm>
          <a:prstGeom prst="rect">
            <a:avLst/>
          </a:prstGeom>
          <a:noFill/>
          <a:ln>
            <a:noFill/>
          </a:ln>
        </p:spPr>
        <p:txBody>
          <a:bodyPr anchorCtr="0" anchor="t" bIns="0" lIns="0" spcFirstLastPara="1" rIns="0" wrap="square" tIns="0">
            <a:noAutofit/>
          </a:bodyPr>
          <a:lstStyle>
            <a:lvl1pPr indent="-228600" lvl="0" marL="457200" marR="0" rtl="0" algn="l">
              <a:lnSpc>
                <a:spcPct val="85000"/>
              </a:lnSpc>
              <a:spcBef>
                <a:spcPts val="0"/>
              </a:spcBef>
              <a:spcAft>
                <a:spcPts val="0"/>
              </a:spcAft>
              <a:buClr>
                <a:schemeClr val="lt1"/>
              </a:buClr>
              <a:buSzPts val="2900"/>
              <a:buFont typeface="Arial"/>
              <a:buNone/>
              <a:defRPr b="0" i="0" sz="2900" u="none" cap="none" strike="noStrike">
                <a:solidFill>
                  <a:schemeClr val="lt1"/>
                </a:solidFill>
                <a:latin typeface="Georgia"/>
                <a:ea typeface="Georgia"/>
                <a:cs typeface="Georgia"/>
                <a:sym typeface="Georgia"/>
              </a:defRPr>
            </a:lvl1pPr>
            <a:lvl2pPr indent="-228600" lvl="1" marL="914400" marR="0" rtl="0" algn="l">
              <a:lnSpc>
                <a:spcPct val="100000"/>
              </a:lnSpc>
              <a:spcBef>
                <a:spcPts val="2300"/>
              </a:spcBef>
              <a:spcAft>
                <a:spcPts val="0"/>
              </a:spcAft>
              <a:buClr>
                <a:schemeClr val="lt1"/>
              </a:buClr>
              <a:buSzPts val="1200"/>
              <a:buFont typeface="Arial"/>
              <a:buNone/>
              <a:defRPr b="1" i="0" sz="1200" u="none" cap="none" strike="noStrike">
                <a:solidFill>
                  <a:schemeClr val="lt1"/>
                </a:solidFill>
                <a:latin typeface="Arial"/>
                <a:ea typeface="Arial"/>
                <a:cs typeface="Arial"/>
                <a:sym typeface="Arial"/>
              </a:defRPr>
            </a:lvl2pPr>
            <a:lvl3pPr indent="-228600" lvl="2" marL="1371600"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3pPr>
            <a:lvl4pPr indent="-228600" lvl="3" marL="1828800"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4pPr>
            <a:lvl5pPr indent="-228600" lvl="4" marL="2286000"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5pPr>
            <a:lvl6pPr indent="-228600" lvl="5" marL="2743200"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6pPr>
            <a:lvl7pPr indent="-228600" lvl="6" marL="3200400"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7pPr>
            <a:lvl8pPr indent="-228600" lvl="7" marL="3657600"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8pPr>
            <a:lvl9pPr indent="-228600" lvl="8" marL="4114800"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9pPr>
          </a:lstStyle>
          <a:p/>
        </p:txBody>
      </p:sp>
      <p:sp>
        <p:nvSpPr>
          <p:cNvPr id="76" name="Google Shape;76;p14"/>
          <p:cNvSpPr/>
          <p:nvPr/>
        </p:nvSpPr>
        <p:spPr>
          <a:xfrm>
            <a:off x="332185" y="1022219"/>
            <a:ext cx="653653" cy="509589"/>
          </a:xfrm>
          <a:custGeom>
            <a:rect b="b" l="l" r="r" t="t"/>
            <a:pathLst>
              <a:path extrusionOk="0" h="1424" w="1811">
                <a:moveTo>
                  <a:pt x="1757" y="1424"/>
                </a:moveTo>
                <a:lnTo>
                  <a:pt x="1757" y="1424"/>
                </a:lnTo>
                <a:lnTo>
                  <a:pt x="1099" y="1424"/>
                </a:lnTo>
                <a:lnTo>
                  <a:pt x="1099" y="953"/>
                </a:lnTo>
                <a:cubicBezTo>
                  <a:pt x="1099" y="761"/>
                  <a:pt x="1115" y="610"/>
                  <a:pt x="1149" y="501"/>
                </a:cubicBezTo>
                <a:cubicBezTo>
                  <a:pt x="1183" y="392"/>
                  <a:pt x="1245" y="293"/>
                  <a:pt x="1337" y="206"/>
                </a:cubicBezTo>
                <a:cubicBezTo>
                  <a:pt x="1428" y="118"/>
                  <a:pt x="1543" y="50"/>
                  <a:pt x="1682" y="0"/>
                </a:cubicBezTo>
                <a:lnTo>
                  <a:pt x="1811" y="271"/>
                </a:lnTo>
                <a:cubicBezTo>
                  <a:pt x="1680" y="315"/>
                  <a:pt x="1586" y="376"/>
                  <a:pt x="1529" y="454"/>
                </a:cubicBezTo>
                <a:cubicBezTo>
                  <a:pt x="1472" y="532"/>
                  <a:pt x="1442" y="636"/>
                  <a:pt x="1439" y="766"/>
                </a:cubicBezTo>
                <a:lnTo>
                  <a:pt x="1757" y="766"/>
                </a:lnTo>
                <a:lnTo>
                  <a:pt x="1757" y="1424"/>
                </a:lnTo>
                <a:close/>
                <a:moveTo>
                  <a:pt x="658" y="1424"/>
                </a:moveTo>
                <a:lnTo>
                  <a:pt x="658" y="1424"/>
                </a:lnTo>
                <a:lnTo>
                  <a:pt x="0" y="1424"/>
                </a:lnTo>
                <a:lnTo>
                  <a:pt x="0" y="953"/>
                </a:lnTo>
                <a:cubicBezTo>
                  <a:pt x="0" y="763"/>
                  <a:pt x="16" y="612"/>
                  <a:pt x="50" y="502"/>
                </a:cubicBezTo>
                <a:cubicBezTo>
                  <a:pt x="83" y="392"/>
                  <a:pt x="146" y="293"/>
                  <a:pt x="236" y="206"/>
                </a:cubicBezTo>
                <a:cubicBezTo>
                  <a:pt x="327" y="118"/>
                  <a:pt x="442" y="50"/>
                  <a:pt x="583" y="0"/>
                </a:cubicBezTo>
                <a:lnTo>
                  <a:pt x="712" y="271"/>
                </a:lnTo>
                <a:cubicBezTo>
                  <a:pt x="581" y="315"/>
                  <a:pt x="487" y="376"/>
                  <a:pt x="430" y="454"/>
                </a:cubicBezTo>
                <a:cubicBezTo>
                  <a:pt x="373" y="532"/>
                  <a:pt x="342" y="636"/>
                  <a:pt x="339" y="766"/>
                </a:cubicBezTo>
                <a:lnTo>
                  <a:pt x="658" y="766"/>
                </a:lnTo>
                <a:lnTo>
                  <a:pt x="658" y="1424"/>
                </a:lnTo>
                <a:close/>
              </a:path>
            </a:pathLst>
          </a:custGeom>
          <a:solidFill>
            <a:srgbClr val="FFFFFF"/>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77" name="Google Shape;77;p14"/>
          <p:cNvSpPr txBox="1"/>
          <p:nvPr>
            <p:ph idx="12" type="sldNum"/>
          </p:nvPr>
        </p:nvSpPr>
        <p:spPr>
          <a:xfrm>
            <a:off x="6163867" y="4869180"/>
            <a:ext cx="2648100" cy="102900"/>
          </a:xfrm>
          <a:prstGeom prst="rect">
            <a:avLst/>
          </a:prstGeom>
          <a:noFill/>
          <a:ln>
            <a:noFill/>
          </a:ln>
        </p:spPr>
        <p:txBody>
          <a:bodyPr anchorCtr="0" anchor="b" bIns="0" lIns="0" spcFirstLastPara="1" rIns="0" wrap="square" tIns="0">
            <a:noAutofit/>
          </a:bodyPr>
          <a:lstStyle>
            <a:lvl1pPr indent="0" lvl="0" marL="0" marR="0" rtl="0" algn="r">
              <a:spcBef>
                <a:spcPts val="0"/>
              </a:spcBef>
              <a:buNone/>
              <a:defRPr sz="600">
                <a:solidFill>
                  <a:schemeClr val="lt1"/>
                </a:solidFill>
                <a:latin typeface="Arial"/>
                <a:ea typeface="Arial"/>
                <a:cs typeface="Arial"/>
                <a:sym typeface="Arial"/>
              </a:defRPr>
            </a:lvl1pPr>
            <a:lvl2pPr indent="0" lvl="1" marL="0" marR="0" rtl="0" algn="r">
              <a:spcBef>
                <a:spcPts val="0"/>
              </a:spcBef>
              <a:buNone/>
              <a:defRPr sz="600">
                <a:solidFill>
                  <a:schemeClr val="lt1"/>
                </a:solidFill>
                <a:latin typeface="Arial"/>
                <a:ea typeface="Arial"/>
                <a:cs typeface="Arial"/>
                <a:sym typeface="Arial"/>
              </a:defRPr>
            </a:lvl2pPr>
            <a:lvl3pPr indent="0" lvl="2" marL="0" marR="0" rtl="0" algn="r">
              <a:spcBef>
                <a:spcPts val="0"/>
              </a:spcBef>
              <a:buNone/>
              <a:defRPr sz="600">
                <a:solidFill>
                  <a:schemeClr val="lt1"/>
                </a:solidFill>
                <a:latin typeface="Arial"/>
                <a:ea typeface="Arial"/>
                <a:cs typeface="Arial"/>
                <a:sym typeface="Arial"/>
              </a:defRPr>
            </a:lvl3pPr>
            <a:lvl4pPr indent="0" lvl="3" marL="0" marR="0" rtl="0" algn="r">
              <a:spcBef>
                <a:spcPts val="0"/>
              </a:spcBef>
              <a:buNone/>
              <a:defRPr sz="600">
                <a:solidFill>
                  <a:schemeClr val="lt1"/>
                </a:solidFill>
                <a:latin typeface="Arial"/>
                <a:ea typeface="Arial"/>
                <a:cs typeface="Arial"/>
                <a:sym typeface="Arial"/>
              </a:defRPr>
            </a:lvl4pPr>
            <a:lvl5pPr indent="0" lvl="4" marL="0" marR="0" rtl="0" algn="r">
              <a:spcBef>
                <a:spcPts val="0"/>
              </a:spcBef>
              <a:buNone/>
              <a:defRPr sz="600">
                <a:solidFill>
                  <a:schemeClr val="lt1"/>
                </a:solidFill>
                <a:latin typeface="Arial"/>
                <a:ea typeface="Arial"/>
                <a:cs typeface="Arial"/>
                <a:sym typeface="Arial"/>
              </a:defRPr>
            </a:lvl5pPr>
            <a:lvl6pPr indent="0" lvl="5" marL="0" marR="0" rtl="0" algn="r">
              <a:spcBef>
                <a:spcPts val="0"/>
              </a:spcBef>
              <a:buNone/>
              <a:defRPr sz="600">
                <a:solidFill>
                  <a:schemeClr val="lt1"/>
                </a:solidFill>
                <a:latin typeface="Arial"/>
                <a:ea typeface="Arial"/>
                <a:cs typeface="Arial"/>
                <a:sym typeface="Arial"/>
              </a:defRPr>
            </a:lvl6pPr>
            <a:lvl7pPr indent="0" lvl="6" marL="0" marR="0" rtl="0" algn="r">
              <a:spcBef>
                <a:spcPts val="0"/>
              </a:spcBef>
              <a:buNone/>
              <a:defRPr sz="600">
                <a:solidFill>
                  <a:schemeClr val="lt1"/>
                </a:solidFill>
                <a:latin typeface="Arial"/>
                <a:ea typeface="Arial"/>
                <a:cs typeface="Arial"/>
                <a:sym typeface="Arial"/>
              </a:defRPr>
            </a:lvl7pPr>
            <a:lvl8pPr indent="0" lvl="7" marL="0" marR="0" rtl="0" algn="r">
              <a:spcBef>
                <a:spcPts val="0"/>
              </a:spcBef>
              <a:buNone/>
              <a:defRPr sz="600">
                <a:solidFill>
                  <a:schemeClr val="lt1"/>
                </a:solidFill>
                <a:latin typeface="Arial"/>
                <a:ea typeface="Arial"/>
                <a:cs typeface="Arial"/>
                <a:sym typeface="Arial"/>
              </a:defRPr>
            </a:lvl8pPr>
            <a:lvl9pPr indent="0" lvl="8" marL="0" marR="0" rtl="0" algn="r">
              <a:spcBef>
                <a:spcPts val="0"/>
              </a:spcBef>
              <a:buNone/>
              <a:defRPr sz="6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nl-BE"/>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Content - Subtitle">
  <p:cSld name="One Column Content - Subtitle">
    <p:spTree>
      <p:nvGrpSpPr>
        <p:cNvPr id="78" name="Shape 78"/>
        <p:cNvGrpSpPr/>
        <p:nvPr/>
      </p:nvGrpSpPr>
      <p:grpSpPr>
        <a:xfrm>
          <a:off x="0" y="0"/>
          <a:ext cx="0" cy="0"/>
          <a:chOff x="0" y="0"/>
          <a:chExt cx="0" cy="0"/>
        </a:xfrm>
      </p:grpSpPr>
      <p:sp>
        <p:nvSpPr>
          <p:cNvPr id="79" name="Google Shape;79;p15"/>
          <p:cNvSpPr txBox="1"/>
          <p:nvPr>
            <p:ph type="title"/>
          </p:nvPr>
        </p:nvSpPr>
        <p:spPr>
          <a:xfrm>
            <a:off x="332185" y="322886"/>
            <a:ext cx="8479500" cy="377100"/>
          </a:xfrm>
          <a:prstGeom prst="rect">
            <a:avLst/>
          </a:prstGeom>
          <a:noFill/>
          <a:ln>
            <a:noFill/>
          </a:ln>
        </p:spPr>
        <p:txBody>
          <a:bodyPr anchorCtr="0" anchor="t" bIns="0" lIns="0" spcFirstLastPara="1" rIns="0" wrap="square" tIns="0">
            <a:noAutofit/>
          </a:bodyPr>
          <a:lstStyle>
            <a:lvl1pPr lvl="0" rtl="0" algn="l">
              <a:lnSpc>
                <a:spcPct val="85000"/>
              </a:lnSpc>
              <a:spcBef>
                <a:spcPts val="0"/>
              </a:spcBef>
              <a:spcAft>
                <a:spcPts val="0"/>
              </a:spcAft>
              <a:buClr>
                <a:schemeClr val="dk1"/>
              </a:buClr>
              <a:buSzPts val="2400"/>
              <a:buFont typeface="Georgia"/>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80" name="Google Shape;80;p15"/>
          <p:cNvSpPr txBox="1"/>
          <p:nvPr>
            <p:ph idx="1" type="subTitle"/>
          </p:nvPr>
        </p:nvSpPr>
        <p:spPr>
          <a:xfrm>
            <a:off x="332184" y="700075"/>
            <a:ext cx="8479500" cy="664500"/>
          </a:xfrm>
          <a:prstGeom prst="rect">
            <a:avLst/>
          </a:prstGeom>
          <a:noFill/>
          <a:ln>
            <a:noFill/>
          </a:ln>
        </p:spPr>
        <p:txBody>
          <a:bodyPr anchorCtr="0" anchor="t" bIns="0" lIns="0" spcFirstLastPara="1" rIns="0" wrap="square" tIns="0">
            <a:noAutofit/>
          </a:bodyPr>
          <a:lstStyle>
            <a:lvl1pPr lvl="0" rtl="0" algn="l">
              <a:lnSpc>
                <a:spcPct val="85000"/>
              </a:lnSpc>
              <a:spcBef>
                <a:spcPts val="0"/>
              </a:spcBef>
              <a:spcAft>
                <a:spcPts val="0"/>
              </a:spcAft>
              <a:buClr>
                <a:schemeClr val="dk1"/>
              </a:buClr>
              <a:buSzPts val="1800"/>
              <a:buNone/>
              <a:defRPr b="0" sz="1800">
                <a:solidFill>
                  <a:schemeClr val="dk1"/>
                </a:solidFill>
              </a:defRPr>
            </a:lvl1pPr>
            <a:lvl2pPr lvl="1" rtl="0" algn="l">
              <a:lnSpc>
                <a:spcPct val="85000"/>
              </a:lnSpc>
              <a:spcBef>
                <a:spcPts val="0"/>
              </a:spcBef>
              <a:spcAft>
                <a:spcPts val="0"/>
              </a:spcAft>
              <a:buClr>
                <a:schemeClr val="dk1"/>
              </a:buClr>
              <a:buSzPts val="1800"/>
              <a:buNone/>
              <a:defRPr sz="1800"/>
            </a:lvl2pPr>
            <a:lvl3pPr lvl="2" rtl="0" algn="l">
              <a:lnSpc>
                <a:spcPct val="85000"/>
              </a:lnSpc>
              <a:spcBef>
                <a:spcPts val="0"/>
              </a:spcBef>
              <a:spcAft>
                <a:spcPts val="0"/>
              </a:spcAft>
              <a:buClr>
                <a:schemeClr val="dk1"/>
              </a:buClr>
              <a:buSzPts val="1800"/>
              <a:buNone/>
              <a:defRPr sz="1800"/>
            </a:lvl3pPr>
            <a:lvl4pPr lvl="3" rtl="0" algn="l">
              <a:lnSpc>
                <a:spcPct val="85000"/>
              </a:lnSpc>
              <a:spcBef>
                <a:spcPts val="0"/>
              </a:spcBef>
              <a:spcAft>
                <a:spcPts val="0"/>
              </a:spcAft>
              <a:buClr>
                <a:schemeClr val="dk1"/>
              </a:buClr>
              <a:buSzPts val="1800"/>
              <a:buNone/>
              <a:defRPr sz="1800"/>
            </a:lvl4pPr>
            <a:lvl5pPr lvl="4" rtl="0" algn="l">
              <a:lnSpc>
                <a:spcPct val="85000"/>
              </a:lnSpc>
              <a:spcBef>
                <a:spcPts val="0"/>
              </a:spcBef>
              <a:spcAft>
                <a:spcPts val="0"/>
              </a:spcAft>
              <a:buClr>
                <a:schemeClr val="dk1"/>
              </a:buClr>
              <a:buSzPts val="1800"/>
              <a:buNone/>
              <a:defRPr sz="1800"/>
            </a:lvl5pPr>
            <a:lvl6pPr lvl="5" rtl="0" algn="l">
              <a:lnSpc>
                <a:spcPct val="85000"/>
              </a:lnSpc>
              <a:spcBef>
                <a:spcPts val="0"/>
              </a:spcBef>
              <a:spcAft>
                <a:spcPts val="0"/>
              </a:spcAft>
              <a:buClr>
                <a:schemeClr val="dk1"/>
              </a:buClr>
              <a:buSzPts val="1800"/>
              <a:buNone/>
              <a:defRPr sz="1800"/>
            </a:lvl6pPr>
            <a:lvl7pPr lvl="6" rtl="0" algn="l">
              <a:lnSpc>
                <a:spcPct val="85000"/>
              </a:lnSpc>
              <a:spcBef>
                <a:spcPts val="0"/>
              </a:spcBef>
              <a:spcAft>
                <a:spcPts val="0"/>
              </a:spcAft>
              <a:buClr>
                <a:schemeClr val="dk1"/>
              </a:buClr>
              <a:buSzPts val="1800"/>
              <a:buNone/>
              <a:defRPr sz="1800"/>
            </a:lvl7pPr>
            <a:lvl8pPr lvl="7" rtl="0" algn="l">
              <a:lnSpc>
                <a:spcPct val="85000"/>
              </a:lnSpc>
              <a:spcBef>
                <a:spcPts val="0"/>
              </a:spcBef>
              <a:spcAft>
                <a:spcPts val="0"/>
              </a:spcAft>
              <a:buClr>
                <a:schemeClr val="dk1"/>
              </a:buClr>
              <a:buSzPts val="1800"/>
              <a:buNone/>
              <a:defRPr sz="1800"/>
            </a:lvl8pPr>
            <a:lvl9pPr lvl="8" rtl="0" algn="l">
              <a:lnSpc>
                <a:spcPct val="85000"/>
              </a:lnSpc>
              <a:spcBef>
                <a:spcPts val="0"/>
              </a:spcBef>
              <a:spcAft>
                <a:spcPts val="0"/>
              </a:spcAft>
              <a:buClr>
                <a:schemeClr val="dk1"/>
              </a:buClr>
              <a:buSzPts val="1800"/>
              <a:buNone/>
              <a:defRPr sz="1800"/>
            </a:lvl9pPr>
          </a:lstStyle>
          <a:p/>
        </p:txBody>
      </p:sp>
      <p:sp>
        <p:nvSpPr>
          <p:cNvPr id="81" name="Google Shape;81;p15"/>
          <p:cNvSpPr txBox="1"/>
          <p:nvPr>
            <p:ph idx="2" type="body"/>
          </p:nvPr>
        </p:nvSpPr>
        <p:spPr>
          <a:xfrm>
            <a:off x="332186" y="1577579"/>
            <a:ext cx="2646900" cy="3051600"/>
          </a:xfrm>
          <a:prstGeom prst="rect">
            <a:avLst/>
          </a:prstGeom>
          <a:noFill/>
          <a:ln>
            <a:noFill/>
          </a:ln>
        </p:spPr>
        <p:txBody>
          <a:bodyPr anchorCtr="0" anchor="t" bIns="0" lIns="0" spcFirstLastPara="1" rIns="0" wrap="square" tIns="0">
            <a:noAutofit/>
          </a:bodyPr>
          <a:lstStyle>
            <a:lvl1pPr indent="-317500" lvl="0" marL="457200" rtl="0" algn="l">
              <a:lnSpc>
                <a:spcPct val="100000"/>
              </a:lnSpc>
              <a:spcBef>
                <a:spcPts val="0"/>
              </a:spcBef>
              <a:spcAft>
                <a:spcPts val="0"/>
              </a:spcAft>
              <a:buClr>
                <a:schemeClr val="accent1"/>
              </a:buClr>
              <a:buSzPts val="1400"/>
              <a:buChar char="•"/>
              <a:defRPr/>
            </a:lvl1pPr>
            <a:lvl2pPr indent="-317500" lvl="1" marL="914400" rtl="0" algn="l">
              <a:lnSpc>
                <a:spcPct val="100000"/>
              </a:lnSpc>
              <a:spcBef>
                <a:spcPts val="900"/>
              </a:spcBef>
              <a:spcAft>
                <a:spcPts val="0"/>
              </a:spcAft>
              <a:buClr>
                <a:schemeClr val="dk1"/>
              </a:buClr>
              <a:buSzPts val="1400"/>
              <a:buChar char="•"/>
              <a:defRPr/>
            </a:lvl2pPr>
            <a:lvl3pPr indent="-317500" lvl="2" marL="1371600" rtl="0" algn="l">
              <a:lnSpc>
                <a:spcPct val="100000"/>
              </a:lnSpc>
              <a:spcBef>
                <a:spcPts val="500"/>
              </a:spcBef>
              <a:spcAft>
                <a:spcPts val="0"/>
              </a:spcAft>
              <a:buClr>
                <a:schemeClr val="dk1"/>
              </a:buClr>
              <a:buSzPts val="1400"/>
              <a:buChar char="•"/>
              <a:defRPr/>
            </a:lvl3pPr>
            <a:lvl4pPr indent="-317500" lvl="3" marL="1828800" rtl="0" algn="l">
              <a:lnSpc>
                <a:spcPct val="100000"/>
              </a:lnSpc>
              <a:spcBef>
                <a:spcPts val="500"/>
              </a:spcBef>
              <a:spcAft>
                <a:spcPts val="0"/>
              </a:spcAft>
              <a:buClr>
                <a:schemeClr val="dk1"/>
              </a:buClr>
              <a:buSzPts val="1400"/>
              <a:buChar char="•"/>
              <a:defRPr/>
            </a:lvl4pPr>
            <a:lvl5pPr indent="-304800" lvl="4" marL="2286000" rtl="0" algn="l">
              <a:lnSpc>
                <a:spcPct val="100000"/>
              </a:lnSpc>
              <a:spcBef>
                <a:spcPts val="500"/>
              </a:spcBef>
              <a:spcAft>
                <a:spcPts val="0"/>
              </a:spcAft>
              <a:buClr>
                <a:schemeClr val="dk1"/>
              </a:buClr>
              <a:buSzPts val="1200"/>
              <a:buChar char="•"/>
              <a:defRPr/>
            </a:lvl5pPr>
            <a:lvl6pPr indent="-317500" lvl="5" marL="2743200" rtl="0" algn="l">
              <a:lnSpc>
                <a:spcPct val="100000"/>
              </a:lnSpc>
              <a:spcBef>
                <a:spcPts val="500"/>
              </a:spcBef>
              <a:spcAft>
                <a:spcPts val="0"/>
              </a:spcAft>
              <a:buClr>
                <a:schemeClr val="dk1"/>
              </a:buClr>
              <a:buSzPts val="1400"/>
              <a:buChar char="•"/>
              <a:defRPr/>
            </a:lvl6pPr>
            <a:lvl7pPr indent="-317500" lvl="6" marL="3200400" rtl="0" algn="l">
              <a:lnSpc>
                <a:spcPct val="100000"/>
              </a:lnSpc>
              <a:spcBef>
                <a:spcPts val="500"/>
              </a:spcBef>
              <a:spcAft>
                <a:spcPts val="0"/>
              </a:spcAft>
              <a:buClr>
                <a:schemeClr val="dk1"/>
              </a:buClr>
              <a:buSzPts val="1400"/>
              <a:buChar char="•"/>
              <a:defRPr/>
            </a:lvl7pPr>
            <a:lvl8pPr indent="-317500" lvl="7" marL="3657600" rtl="0" algn="l">
              <a:lnSpc>
                <a:spcPct val="100000"/>
              </a:lnSpc>
              <a:spcBef>
                <a:spcPts val="500"/>
              </a:spcBef>
              <a:spcAft>
                <a:spcPts val="0"/>
              </a:spcAft>
              <a:buClr>
                <a:schemeClr val="dk1"/>
              </a:buClr>
              <a:buSzPts val="1400"/>
              <a:buChar char="•"/>
              <a:defRPr/>
            </a:lvl8pPr>
            <a:lvl9pPr indent="-317500" lvl="8" marL="4114800" rtl="0" algn="l">
              <a:lnSpc>
                <a:spcPct val="100000"/>
              </a:lnSpc>
              <a:spcBef>
                <a:spcPts val="500"/>
              </a:spcBef>
              <a:spcAft>
                <a:spcPts val="500"/>
              </a:spcAft>
              <a:buClr>
                <a:schemeClr val="dk1"/>
              </a:buClr>
              <a:buSzPts val="1400"/>
              <a:buChar char="•"/>
              <a:defRPr/>
            </a:lvl9pPr>
          </a:lstStyle>
          <a:p/>
        </p:txBody>
      </p:sp>
      <p:sp>
        <p:nvSpPr>
          <p:cNvPr id="82" name="Google Shape;82;p15"/>
          <p:cNvSpPr txBox="1"/>
          <p:nvPr>
            <p:ph idx="11" type="ftr"/>
          </p:nvPr>
        </p:nvSpPr>
        <p:spPr>
          <a:xfrm>
            <a:off x="332184" y="4766310"/>
            <a:ext cx="4105200" cy="102900"/>
          </a:xfrm>
          <a:prstGeom prst="rect">
            <a:avLst/>
          </a:prstGeom>
          <a:noFill/>
          <a:ln>
            <a:noFill/>
          </a:ln>
        </p:spPr>
        <p:txBody>
          <a:bodyPr anchorCtr="0" anchor="b" bIns="0" lIns="0" spcFirstLastPara="1" rIns="0" wrap="square" tIns="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83" name="Google Shape;83;p15"/>
          <p:cNvSpPr txBox="1"/>
          <p:nvPr>
            <p:ph idx="10" type="dt"/>
          </p:nvPr>
        </p:nvSpPr>
        <p:spPr>
          <a:xfrm>
            <a:off x="7488222" y="4766310"/>
            <a:ext cx="1323600" cy="102900"/>
          </a:xfrm>
          <a:prstGeom prst="rect">
            <a:avLst/>
          </a:prstGeom>
          <a:noFill/>
          <a:ln>
            <a:noFill/>
          </a:ln>
        </p:spPr>
        <p:txBody>
          <a:bodyPr anchorCtr="0" anchor="b" bIns="0" lIns="0" spcFirstLastPara="1" rIns="0" wrap="square" tIns="0">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84" name="Google Shape;84;p15"/>
          <p:cNvSpPr txBox="1"/>
          <p:nvPr>
            <p:ph idx="12" type="sldNum"/>
          </p:nvPr>
        </p:nvSpPr>
        <p:spPr>
          <a:xfrm>
            <a:off x="7488222" y="4869180"/>
            <a:ext cx="1323600" cy="102900"/>
          </a:xfrm>
          <a:prstGeom prst="rect">
            <a:avLst/>
          </a:prstGeom>
          <a:noFill/>
          <a:ln>
            <a:noFill/>
          </a:ln>
        </p:spPr>
        <p:txBody>
          <a:bodyPr anchorCtr="0" anchor="b" bIns="0" lIns="0" spcFirstLastPara="1" rIns="0" wrap="square" tIns="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nl-BE"/>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el-tekst//geel//LIJN//logoBoven">
  <p:cSld name="titel-tekst//geel//LIJN//logoBoven">
    <p:spTree>
      <p:nvGrpSpPr>
        <p:cNvPr id="85" name="Shape 85"/>
        <p:cNvGrpSpPr/>
        <p:nvPr/>
      </p:nvGrpSpPr>
      <p:grpSpPr>
        <a:xfrm>
          <a:off x="0" y="0"/>
          <a:ext cx="0" cy="0"/>
          <a:chOff x="0" y="0"/>
          <a:chExt cx="0" cy="0"/>
        </a:xfrm>
      </p:grpSpPr>
      <p:sp>
        <p:nvSpPr>
          <p:cNvPr id="86" name="Google Shape;86;p16"/>
          <p:cNvSpPr txBox="1"/>
          <p:nvPr>
            <p:ph idx="1" type="body"/>
          </p:nvPr>
        </p:nvSpPr>
        <p:spPr>
          <a:xfrm>
            <a:off x="540544" y="1349999"/>
            <a:ext cx="8064000" cy="2970000"/>
          </a:xfrm>
          <a:prstGeom prst="rect">
            <a:avLst/>
          </a:prstGeom>
          <a:noFill/>
          <a:ln>
            <a:noFill/>
          </a:ln>
        </p:spPr>
        <p:txBody>
          <a:bodyPr anchorCtr="0" anchor="t" bIns="0" lIns="0" spcFirstLastPara="1" rIns="0" wrap="square" tIns="0">
            <a:noAutofit/>
          </a:bodyPr>
          <a:lstStyle>
            <a:lvl1pPr indent="-228600" lvl="0" marL="457200" rtl="0" algn="l">
              <a:lnSpc>
                <a:spcPct val="120000"/>
              </a:lnSpc>
              <a:spcBef>
                <a:spcPts val="0"/>
              </a:spcBef>
              <a:spcAft>
                <a:spcPts val="0"/>
              </a:spcAft>
              <a:buClr>
                <a:schemeClr val="dk1"/>
              </a:buClr>
              <a:buSzPts val="1400"/>
              <a:buNone/>
              <a:defRPr/>
            </a:lvl1pPr>
            <a:lvl2pPr indent="-304800" lvl="1" marL="914400" rtl="0" algn="l">
              <a:lnSpc>
                <a:spcPct val="120000"/>
              </a:lnSpc>
              <a:spcBef>
                <a:spcPts val="0"/>
              </a:spcBef>
              <a:spcAft>
                <a:spcPts val="0"/>
              </a:spcAft>
              <a:buClr>
                <a:schemeClr val="dk1"/>
              </a:buClr>
              <a:buSzPts val="1200"/>
              <a:buChar char="•"/>
              <a:defRPr/>
            </a:lvl2pPr>
            <a:lvl3pPr indent="-298450" lvl="2" marL="1371600" rtl="0" algn="l">
              <a:lnSpc>
                <a:spcPct val="120000"/>
              </a:lnSpc>
              <a:spcBef>
                <a:spcPts val="0"/>
              </a:spcBef>
              <a:spcAft>
                <a:spcPts val="0"/>
              </a:spcAft>
              <a:buClr>
                <a:schemeClr val="dk1"/>
              </a:buClr>
              <a:buSzPts val="1100"/>
              <a:buChar char="°"/>
              <a:defRPr/>
            </a:lvl3pPr>
            <a:lvl4pPr indent="-317500" lvl="3" marL="1828800" rtl="0" algn="l">
              <a:lnSpc>
                <a:spcPct val="120000"/>
              </a:lnSpc>
              <a:spcBef>
                <a:spcPts val="0"/>
              </a:spcBef>
              <a:spcAft>
                <a:spcPts val="0"/>
              </a:spcAft>
              <a:buClr>
                <a:schemeClr val="dk1"/>
              </a:buClr>
              <a:buSzPts val="1400"/>
              <a:buChar char="•"/>
              <a:defRPr/>
            </a:lvl4pPr>
            <a:lvl5pPr indent="-317500" lvl="4" marL="2286000" rtl="0" algn="l">
              <a:lnSpc>
                <a:spcPct val="120000"/>
              </a:lnSpc>
              <a:spcBef>
                <a:spcPts val="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pic>
        <p:nvPicPr>
          <p:cNvPr id="87" name="Google Shape;87;p16"/>
          <p:cNvPicPr preferRelativeResize="0"/>
          <p:nvPr/>
        </p:nvPicPr>
        <p:blipFill rotWithShape="1">
          <a:blip r:embed="rId2">
            <a:alphaModFix/>
          </a:blip>
          <a:srcRect b="0" l="0" r="0" t="0"/>
          <a:stretch/>
        </p:blipFill>
        <p:spPr>
          <a:xfrm>
            <a:off x="4064794" y="0"/>
            <a:ext cx="5079206" cy="1078706"/>
          </a:xfrm>
          <a:prstGeom prst="rect">
            <a:avLst/>
          </a:prstGeom>
          <a:noFill/>
          <a:ln>
            <a:noFill/>
          </a:ln>
        </p:spPr>
      </p:pic>
      <p:sp>
        <p:nvSpPr>
          <p:cNvPr id="88" name="Google Shape;88;p16"/>
          <p:cNvSpPr txBox="1"/>
          <p:nvPr>
            <p:ph type="title"/>
          </p:nvPr>
        </p:nvSpPr>
        <p:spPr>
          <a:xfrm>
            <a:off x="539550" y="267892"/>
            <a:ext cx="8064900" cy="810000"/>
          </a:xfrm>
          <a:prstGeom prst="rect">
            <a:avLst/>
          </a:prstGeom>
          <a:noFill/>
          <a:ln>
            <a:noFill/>
          </a:ln>
        </p:spPr>
        <p:txBody>
          <a:bodyPr anchorCtr="0" anchor="ctr" bIns="0" lIns="0" spcFirstLastPara="1" rIns="0" wrap="square" tIns="0">
            <a:noAutofit/>
          </a:bodyPr>
          <a:lstStyle>
            <a:lvl1pPr lvl="0" rtl="0" algn="l">
              <a:lnSpc>
                <a:spcPct val="95000"/>
              </a:lnSpc>
              <a:spcBef>
                <a:spcPts val="0"/>
              </a:spcBef>
              <a:spcAft>
                <a:spcPts val="0"/>
              </a:spcAft>
              <a:buClr>
                <a:schemeClr val="dk1"/>
              </a:buClr>
              <a:buSzPts val="2700"/>
              <a:buFont typeface="Arial"/>
              <a:buNone/>
              <a:defRPr sz="2700"/>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pic>
        <p:nvPicPr>
          <p:cNvPr id="89" name="Google Shape;89;p16">
            <a:hlinkClick r:id="rId3"/>
          </p:cNvPr>
          <p:cNvPicPr preferRelativeResize="0"/>
          <p:nvPr/>
        </p:nvPicPr>
        <p:blipFill rotWithShape="1">
          <a:blip r:embed="rId4">
            <a:alphaModFix/>
          </a:blip>
          <a:srcRect b="0" l="0" r="0" t="0"/>
          <a:stretch/>
        </p:blipFill>
        <p:spPr>
          <a:xfrm>
            <a:off x="8117729" y="267891"/>
            <a:ext cx="756000" cy="311295"/>
          </a:xfrm>
          <a:prstGeom prst="rect">
            <a:avLst/>
          </a:prstGeom>
          <a:noFill/>
          <a:ln>
            <a:noFill/>
          </a:ln>
        </p:spPr>
      </p:pic>
      <p:cxnSp>
        <p:nvCxnSpPr>
          <p:cNvPr id="90" name="Google Shape;90;p16"/>
          <p:cNvCxnSpPr/>
          <p:nvPr/>
        </p:nvCxnSpPr>
        <p:spPr>
          <a:xfrm>
            <a:off x="540544" y="1080000"/>
            <a:ext cx="675000" cy="0"/>
          </a:xfrm>
          <a:prstGeom prst="straightConnector1">
            <a:avLst/>
          </a:prstGeom>
          <a:noFill/>
          <a:ln cap="flat" cmpd="sng" w="50800">
            <a:solidFill>
              <a:srgbClr val="FFEB00"/>
            </a:solidFill>
            <a:prstDash val="solid"/>
            <a:miter lim="800000"/>
            <a:headEnd len="sm" w="sm" type="none"/>
            <a:tailEnd len="sm" w="sm" type="none"/>
          </a:ln>
        </p:spPr>
      </p:cxn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Leeg" type="blank">
  <p:cSld name="BLANK">
    <p:spTree>
      <p:nvGrpSpPr>
        <p:cNvPr id="91" name="Shape 91"/>
        <p:cNvGrpSpPr/>
        <p:nvPr/>
      </p:nvGrpSpPr>
      <p:grpSpPr>
        <a:xfrm>
          <a:off x="0" y="0"/>
          <a:ext cx="0" cy="0"/>
          <a:chOff x="0" y="0"/>
          <a:chExt cx="0" cy="0"/>
        </a:xfrm>
      </p:grpSpPr>
      <p:sp>
        <p:nvSpPr>
          <p:cNvPr id="92" name="Google Shape;92;p17"/>
          <p:cNvSpPr/>
          <p:nvPr/>
        </p:nvSpPr>
        <p:spPr>
          <a:xfrm>
            <a:off x="0" y="0"/>
            <a:ext cx="288000" cy="5143500"/>
          </a:xfrm>
          <a:prstGeom prst="rect">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ussentitel">
  <p:cSld name="5_Tussentitel">
    <p:bg>
      <p:bgPr>
        <a:solidFill>
          <a:srgbClr val="71C2FF"/>
        </a:solidFill>
      </p:bgPr>
    </p:bg>
    <p:spTree>
      <p:nvGrpSpPr>
        <p:cNvPr id="99" name="Shape 99"/>
        <p:cNvGrpSpPr/>
        <p:nvPr/>
      </p:nvGrpSpPr>
      <p:grpSpPr>
        <a:xfrm>
          <a:off x="0" y="0"/>
          <a:ext cx="0" cy="0"/>
          <a:chOff x="0" y="0"/>
          <a:chExt cx="0" cy="0"/>
        </a:xfrm>
      </p:grpSpPr>
      <p:sp>
        <p:nvSpPr>
          <p:cNvPr id="100" name="Google Shape;100;p19"/>
          <p:cNvSpPr/>
          <p:nvPr/>
        </p:nvSpPr>
        <p:spPr>
          <a:xfrm>
            <a:off x="-2" y="0"/>
            <a:ext cx="1118100" cy="2221500"/>
          </a:xfrm>
          <a:prstGeom prst="rect">
            <a:avLst/>
          </a:prstGeom>
          <a:solidFill>
            <a:srgbClr val="71C2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350" u="none" cap="none" strike="noStrike">
              <a:solidFill>
                <a:schemeClr val="lt1"/>
              </a:solidFill>
              <a:latin typeface="Arial"/>
              <a:ea typeface="Arial"/>
              <a:cs typeface="Arial"/>
              <a:sym typeface="Arial"/>
            </a:endParaRPr>
          </a:p>
        </p:txBody>
      </p:sp>
      <p:pic>
        <p:nvPicPr>
          <p:cNvPr id="101" name="Google Shape;101;p19"/>
          <p:cNvPicPr preferRelativeResize="0"/>
          <p:nvPr/>
        </p:nvPicPr>
        <p:blipFill rotWithShape="1">
          <a:blip r:embed="rId2">
            <a:alphaModFix/>
          </a:blip>
          <a:srcRect b="3383" l="0" r="3901" t="2631"/>
          <a:stretch/>
        </p:blipFill>
        <p:spPr>
          <a:xfrm>
            <a:off x="1165963" y="0"/>
            <a:ext cx="7978037" cy="5143501"/>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Leeg">
  <p:cSld name="2_Leeg">
    <p:spTree>
      <p:nvGrpSpPr>
        <p:cNvPr id="102" name="Shape 102"/>
        <p:cNvGrpSpPr/>
        <p:nvPr/>
      </p:nvGrpSpPr>
      <p:grpSpPr>
        <a:xfrm>
          <a:off x="0" y="0"/>
          <a:ext cx="0" cy="0"/>
          <a:chOff x="0" y="0"/>
          <a:chExt cx="0" cy="0"/>
        </a:xfrm>
      </p:grpSpPr>
      <p:sp>
        <p:nvSpPr>
          <p:cNvPr id="103" name="Google Shape;103;p20"/>
          <p:cNvSpPr txBox="1"/>
          <p:nvPr>
            <p:ph idx="12" type="sldNum"/>
          </p:nvPr>
        </p:nvSpPr>
        <p:spPr>
          <a:xfrm>
            <a:off x="6876014" y="4752000"/>
            <a:ext cx="21417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9pPr>
          </a:lstStyle>
          <a:p>
            <a:pPr indent="0" lvl="0" marL="0" rtl="0" algn="r">
              <a:spcBef>
                <a:spcPts val="0"/>
              </a:spcBef>
              <a:spcAft>
                <a:spcPts val="0"/>
              </a:spcAft>
              <a:buNone/>
            </a:pPr>
            <a:r>
              <a:rPr lang="nl-BE"/>
              <a:t>26/03/17 </a:t>
            </a:r>
            <a:r>
              <a:rPr b="1" lang="nl-BE"/>
              <a:t>│</a:t>
            </a:r>
            <a:fld id="{00000000-1234-1234-1234-123412341234}" type="slidenum">
              <a:rPr lang="nl-BE"/>
              <a:t>‹#›</a:t>
            </a:fld>
            <a:endParaRPr/>
          </a:p>
        </p:txBody>
      </p:sp>
      <p:sp>
        <p:nvSpPr>
          <p:cNvPr id="104" name="Google Shape;104;p20"/>
          <p:cNvSpPr txBox="1"/>
          <p:nvPr>
            <p:ph type="title"/>
          </p:nvPr>
        </p:nvSpPr>
        <p:spPr>
          <a:xfrm>
            <a:off x="457800" y="262200"/>
            <a:ext cx="7416000" cy="837000"/>
          </a:xfrm>
          <a:prstGeom prst="rect">
            <a:avLst/>
          </a:prstGeom>
          <a:noFill/>
          <a:ln>
            <a:noFill/>
          </a:ln>
        </p:spPr>
        <p:txBody>
          <a:bodyPr anchorCtr="0" anchor="t" bIns="91425" lIns="91425" spcFirstLastPara="1" rIns="91425" wrap="square" tIns="91425">
            <a:noAutofit/>
          </a:bodyPr>
          <a:lstStyle>
            <a:lvl1pPr lvl="0" marR="0" rtl="0" algn="l">
              <a:lnSpc>
                <a:spcPct val="102702"/>
              </a:lnSpc>
              <a:spcBef>
                <a:spcPts val="0"/>
              </a:spcBef>
              <a:spcAft>
                <a:spcPts val="0"/>
              </a:spcAft>
              <a:buClr>
                <a:schemeClr val="dk1"/>
              </a:buClr>
              <a:buSzPts val="3700"/>
              <a:buNone/>
              <a:defRPr i="0" sz="3700" u="none" cap="none" strike="noStrike">
                <a:solidFill>
                  <a:schemeClr val="dk1"/>
                </a:solidFill>
              </a:defRPr>
            </a:lvl1pPr>
            <a:lvl2pPr lvl="1" rtl="0" algn="l">
              <a:lnSpc>
                <a:spcPct val="100000"/>
              </a:lnSpc>
              <a:spcBef>
                <a:spcPts val="0"/>
              </a:spcBef>
              <a:spcAft>
                <a:spcPts val="0"/>
              </a:spcAft>
              <a:buSzPts val="1400"/>
              <a:buNone/>
              <a:defRPr sz="1800"/>
            </a:lvl2pPr>
            <a:lvl3pPr lvl="2" rtl="0" algn="l">
              <a:lnSpc>
                <a:spcPct val="100000"/>
              </a:lnSpc>
              <a:spcBef>
                <a:spcPts val="0"/>
              </a:spcBef>
              <a:spcAft>
                <a:spcPts val="0"/>
              </a:spcAft>
              <a:buSzPts val="1400"/>
              <a:buNone/>
              <a:defRPr sz="1800"/>
            </a:lvl3pPr>
            <a:lvl4pPr lvl="3" rtl="0" algn="l">
              <a:lnSpc>
                <a:spcPct val="100000"/>
              </a:lnSpc>
              <a:spcBef>
                <a:spcPts val="0"/>
              </a:spcBef>
              <a:spcAft>
                <a:spcPts val="0"/>
              </a:spcAft>
              <a:buSzPts val="1400"/>
              <a:buNone/>
              <a:defRPr sz="1800"/>
            </a:lvl4pPr>
            <a:lvl5pPr lvl="4" rtl="0" algn="l">
              <a:lnSpc>
                <a:spcPct val="100000"/>
              </a:lnSpc>
              <a:spcBef>
                <a:spcPts val="0"/>
              </a:spcBef>
              <a:spcAft>
                <a:spcPts val="0"/>
              </a:spcAft>
              <a:buSzPts val="1400"/>
              <a:buNone/>
              <a:defRPr sz="1800"/>
            </a:lvl5pPr>
            <a:lvl6pPr lvl="5" rtl="0" algn="l">
              <a:lnSpc>
                <a:spcPct val="100000"/>
              </a:lnSpc>
              <a:spcBef>
                <a:spcPts val="0"/>
              </a:spcBef>
              <a:spcAft>
                <a:spcPts val="0"/>
              </a:spcAft>
              <a:buSzPts val="1400"/>
              <a:buNone/>
              <a:defRPr sz="1800"/>
            </a:lvl6pPr>
            <a:lvl7pPr lvl="6" rtl="0" algn="l">
              <a:lnSpc>
                <a:spcPct val="100000"/>
              </a:lnSpc>
              <a:spcBef>
                <a:spcPts val="0"/>
              </a:spcBef>
              <a:spcAft>
                <a:spcPts val="0"/>
              </a:spcAft>
              <a:buSzPts val="1400"/>
              <a:buNone/>
              <a:defRPr sz="1800"/>
            </a:lvl7pPr>
            <a:lvl8pPr lvl="7" rtl="0" algn="l">
              <a:lnSpc>
                <a:spcPct val="100000"/>
              </a:lnSpc>
              <a:spcBef>
                <a:spcPts val="0"/>
              </a:spcBef>
              <a:spcAft>
                <a:spcPts val="0"/>
              </a:spcAft>
              <a:buSzPts val="1400"/>
              <a:buNone/>
              <a:defRPr sz="1800"/>
            </a:lvl8pPr>
            <a:lvl9pPr lvl="8" rtl="0" algn="l">
              <a:lnSpc>
                <a:spcPct val="100000"/>
              </a:lnSpc>
              <a:spcBef>
                <a:spcPts val="0"/>
              </a:spcBef>
              <a:spcAft>
                <a:spcPts val="0"/>
              </a:spcAft>
              <a:buSzPts val="1400"/>
              <a:buNone/>
              <a:defRPr sz="1800"/>
            </a:lvl9pPr>
          </a:lstStyle>
          <a:p/>
        </p:txBody>
      </p:sp>
      <p:sp>
        <p:nvSpPr>
          <p:cNvPr id="105" name="Google Shape;105;p20"/>
          <p:cNvSpPr txBox="1"/>
          <p:nvPr>
            <p:ph idx="1" type="body"/>
          </p:nvPr>
        </p:nvSpPr>
        <p:spPr>
          <a:xfrm>
            <a:off x="540000" y="1436400"/>
            <a:ext cx="8064000" cy="2754000"/>
          </a:xfrm>
          <a:prstGeom prst="rect">
            <a:avLst/>
          </a:prstGeom>
          <a:noFill/>
          <a:ln>
            <a:noFill/>
          </a:ln>
        </p:spPr>
        <p:txBody>
          <a:bodyPr anchorCtr="0" anchor="t" bIns="91425" lIns="91425" spcFirstLastPara="1" rIns="91425" wrap="square" tIns="91425">
            <a:noAutofit/>
          </a:bodyPr>
          <a:lstStyle>
            <a:lvl1pPr indent="-354330" lvl="0" marL="457200" marR="0" rtl="0" algn="l">
              <a:lnSpc>
                <a:spcPct val="90000"/>
              </a:lnSpc>
              <a:spcBef>
                <a:spcPts val="300"/>
              </a:spcBef>
              <a:spcAft>
                <a:spcPts val="0"/>
              </a:spcAft>
              <a:buClr>
                <a:schemeClr val="dk1"/>
              </a:buClr>
              <a:buSzPts val="1980"/>
              <a:buChar char="•"/>
              <a:defRPr i="0" sz="2200" u="none" cap="none" strike="noStrike">
                <a:solidFill>
                  <a:schemeClr val="dk1"/>
                </a:solidFill>
              </a:defRPr>
            </a:lvl1pPr>
            <a:lvl2pPr indent="-333375" lvl="1" marL="914400" marR="0" rtl="0" algn="l">
              <a:lnSpc>
                <a:spcPct val="90000"/>
              </a:lnSpc>
              <a:spcBef>
                <a:spcPts val="300"/>
              </a:spcBef>
              <a:spcAft>
                <a:spcPts val="0"/>
              </a:spcAft>
              <a:buClr>
                <a:srgbClr val="7F7F7F"/>
              </a:buClr>
              <a:buSzPts val="1650"/>
              <a:buChar char="•"/>
              <a:defRPr i="0" sz="2200" u="none" cap="none" strike="noStrike">
                <a:solidFill>
                  <a:srgbClr val="7F7F7F"/>
                </a:solidFill>
              </a:defRPr>
            </a:lvl2pPr>
            <a:lvl3pPr indent="-336550" lvl="2" marL="1371600" marR="0" rtl="0" algn="l">
              <a:lnSpc>
                <a:spcPct val="90000"/>
              </a:lnSpc>
              <a:spcBef>
                <a:spcPts val="300"/>
              </a:spcBef>
              <a:spcAft>
                <a:spcPts val="0"/>
              </a:spcAft>
              <a:buClr>
                <a:schemeClr val="dk1"/>
              </a:buClr>
              <a:buSzPts val="1700"/>
              <a:buChar char="•"/>
              <a:defRPr i="0" sz="2000" u="none" cap="none" strike="noStrike">
                <a:solidFill>
                  <a:schemeClr val="dk1"/>
                </a:solidFill>
              </a:defRPr>
            </a:lvl3pPr>
            <a:lvl4pPr indent="-323850" lvl="3" marL="1828800" marR="0" rtl="0" algn="l">
              <a:lnSpc>
                <a:spcPct val="90000"/>
              </a:lnSpc>
              <a:spcBef>
                <a:spcPts val="300"/>
              </a:spcBef>
              <a:spcAft>
                <a:spcPts val="0"/>
              </a:spcAft>
              <a:buClr>
                <a:schemeClr val="dk1"/>
              </a:buClr>
              <a:buSzPts val="1500"/>
              <a:buChar char="•"/>
              <a:defRPr i="0" sz="2000" u="none" cap="none" strike="noStrike">
                <a:solidFill>
                  <a:schemeClr val="dk1"/>
                </a:solidFill>
              </a:defRPr>
            </a:lvl4pPr>
            <a:lvl5pPr indent="-342900" lvl="4" marL="2286000" marR="0" rtl="0" algn="l">
              <a:lnSpc>
                <a:spcPct val="90000"/>
              </a:lnSpc>
              <a:spcBef>
                <a:spcPts val="300"/>
              </a:spcBef>
              <a:spcAft>
                <a:spcPts val="0"/>
              </a:spcAft>
              <a:buClr>
                <a:schemeClr val="dk1"/>
              </a:buClr>
              <a:buSzPts val="1800"/>
              <a:buChar char="•"/>
              <a:defRPr i="0" sz="2000" u="none" cap="none" strike="noStrike">
                <a:solidFill>
                  <a:schemeClr val="dk1"/>
                </a:solidFill>
              </a:defRPr>
            </a:lvl5pPr>
            <a:lvl6pPr indent="-342900" lvl="5" marL="2743200" marR="0" rtl="0" algn="l">
              <a:lnSpc>
                <a:spcPct val="90000"/>
              </a:lnSpc>
              <a:spcBef>
                <a:spcPts val="500"/>
              </a:spcBef>
              <a:spcAft>
                <a:spcPts val="0"/>
              </a:spcAft>
              <a:buClr>
                <a:schemeClr val="dk1"/>
              </a:buClr>
              <a:buSzPts val="1800"/>
              <a:buChar char="•"/>
              <a:defRPr i="0" sz="1800" u="none" cap="none" strike="noStrike">
                <a:solidFill>
                  <a:schemeClr val="dk1"/>
                </a:solidFill>
              </a:defRPr>
            </a:lvl6pPr>
            <a:lvl7pPr indent="-342900" lvl="6" marL="3200400" marR="0" rtl="0" algn="l">
              <a:lnSpc>
                <a:spcPct val="90000"/>
              </a:lnSpc>
              <a:spcBef>
                <a:spcPts val="500"/>
              </a:spcBef>
              <a:spcAft>
                <a:spcPts val="0"/>
              </a:spcAft>
              <a:buClr>
                <a:schemeClr val="dk1"/>
              </a:buClr>
              <a:buSzPts val="1800"/>
              <a:buChar char="•"/>
              <a:defRPr i="0" sz="1800" u="none" cap="none" strike="noStrike">
                <a:solidFill>
                  <a:schemeClr val="dk1"/>
                </a:solidFill>
              </a:defRPr>
            </a:lvl7pPr>
            <a:lvl8pPr indent="-342900" lvl="7" marL="3657600" marR="0" rtl="0" algn="l">
              <a:lnSpc>
                <a:spcPct val="90000"/>
              </a:lnSpc>
              <a:spcBef>
                <a:spcPts val="500"/>
              </a:spcBef>
              <a:spcAft>
                <a:spcPts val="0"/>
              </a:spcAft>
              <a:buClr>
                <a:schemeClr val="dk1"/>
              </a:buClr>
              <a:buSzPts val="1800"/>
              <a:buChar char="•"/>
              <a:defRPr i="0" sz="1800" u="none" cap="none" strike="noStrike">
                <a:solidFill>
                  <a:schemeClr val="dk1"/>
                </a:solidFill>
              </a:defRPr>
            </a:lvl8pPr>
            <a:lvl9pPr indent="-342900" lvl="8" marL="4114800" marR="0" rtl="0" algn="l">
              <a:lnSpc>
                <a:spcPct val="90000"/>
              </a:lnSpc>
              <a:spcBef>
                <a:spcPts val="500"/>
              </a:spcBef>
              <a:spcAft>
                <a:spcPts val="0"/>
              </a:spcAft>
              <a:buClr>
                <a:schemeClr val="dk1"/>
              </a:buClr>
              <a:buSzPts val="1800"/>
              <a:buChar char="•"/>
              <a:defRPr i="0" sz="1800" u="none" cap="none" strike="noStrike">
                <a:solidFill>
                  <a:schemeClr val="dk1"/>
                </a:solidFill>
              </a:defRPr>
            </a:lvl9pPr>
          </a:lstStyle>
          <a:p/>
        </p:txBody>
      </p:sp>
      <p:pic>
        <p:nvPicPr>
          <p:cNvPr id="106" name="Google Shape;106;p20"/>
          <p:cNvPicPr preferRelativeResize="0"/>
          <p:nvPr/>
        </p:nvPicPr>
        <p:blipFill rotWithShape="1">
          <a:blip r:embed="rId2">
            <a:alphaModFix/>
          </a:blip>
          <a:srcRect b="0" l="0" r="0" t="0"/>
          <a:stretch/>
        </p:blipFill>
        <p:spPr>
          <a:xfrm>
            <a:off x="648000" y="4392900"/>
            <a:ext cx="1377000" cy="535733"/>
          </a:xfrm>
          <a:prstGeom prst="rect">
            <a:avLst/>
          </a:prstGeom>
          <a:noFill/>
          <a:ln>
            <a:noFill/>
          </a:ln>
        </p:spPr>
      </p:pic>
      <p:sp>
        <p:nvSpPr>
          <p:cNvPr id="107" name="Google Shape;107;p20"/>
          <p:cNvSpPr/>
          <p:nvPr/>
        </p:nvSpPr>
        <p:spPr>
          <a:xfrm>
            <a:off x="0" y="0"/>
            <a:ext cx="288000" cy="5143500"/>
          </a:xfrm>
          <a:prstGeom prst="rect">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co">
  <p:cSld name="Blanco">
    <p:spTree>
      <p:nvGrpSpPr>
        <p:cNvPr id="108" name="Shape 108"/>
        <p:cNvGrpSpPr/>
        <p:nvPr/>
      </p:nvGrpSpPr>
      <p:grpSpPr>
        <a:xfrm>
          <a:off x="0" y="0"/>
          <a:ext cx="0" cy="0"/>
          <a:chOff x="0" y="0"/>
          <a:chExt cx="0" cy="0"/>
        </a:xfrm>
      </p:grpSpPr>
      <p:sp>
        <p:nvSpPr>
          <p:cNvPr id="109" name="Google Shape;109;p21"/>
          <p:cNvSpPr txBox="1"/>
          <p:nvPr>
            <p:ph idx="11" type="ftr"/>
          </p:nvPr>
        </p:nvSpPr>
        <p:spPr>
          <a:xfrm>
            <a:off x="443678" y="4953894"/>
            <a:ext cx="5616000" cy="1326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b="0" sz="800">
                <a:solidFill>
                  <a:schemeClr val="lt2"/>
                </a:solidFill>
                <a:latin typeface="Arial"/>
                <a:ea typeface="Arial"/>
                <a:cs typeface="Arial"/>
                <a:sym typeface="Aria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10" name="Google Shape;110;p21"/>
          <p:cNvSpPr txBox="1"/>
          <p:nvPr>
            <p:ph idx="12" type="sldNum"/>
          </p:nvPr>
        </p:nvSpPr>
        <p:spPr>
          <a:xfrm>
            <a:off x="8020803" y="4909510"/>
            <a:ext cx="682500" cy="215400"/>
          </a:xfrm>
          <a:prstGeom prst="rect">
            <a:avLst/>
          </a:prstGeom>
          <a:noFill/>
          <a:ln>
            <a:noFill/>
          </a:ln>
        </p:spPr>
        <p:txBody>
          <a:bodyPr anchorCtr="0" anchor="ctr" bIns="45700" lIns="45700" spcFirstLastPara="1" rIns="45700" wrap="square" tIns="45700">
            <a:noAutofit/>
          </a:bodyPr>
          <a:lstStyle>
            <a:lvl1pPr indent="0" lvl="0"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1pPr>
            <a:lvl2pPr indent="0" lvl="1"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2pPr>
            <a:lvl3pPr indent="0" lvl="2"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3pPr>
            <a:lvl4pPr indent="0" lvl="3"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4pPr>
            <a:lvl5pPr indent="0" lvl="4"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5pPr>
            <a:lvl6pPr indent="0" lvl="5"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6pPr>
            <a:lvl7pPr indent="0" lvl="6"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7pPr>
            <a:lvl8pPr indent="0" lvl="7"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8pPr>
            <a:lvl9pPr indent="0" lvl="8"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nl-BE"/>
              <a:t>‹#›</a:t>
            </a:fld>
            <a:endParaRPr/>
          </a:p>
        </p:txBody>
      </p:sp>
      <p:sp>
        <p:nvSpPr>
          <p:cNvPr id="111" name="Google Shape;111;p21"/>
          <p:cNvSpPr txBox="1"/>
          <p:nvPr>
            <p:ph idx="10" type="dt"/>
          </p:nvPr>
        </p:nvSpPr>
        <p:spPr>
          <a:xfrm>
            <a:off x="6059679" y="4952333"/>
            <a:ext cx="2643600" cy="131100"/>
          </a:xfrm>
          <a:prstGeom prst="rect">
            <a:avLst/>
          </a:prstGeom>
          <a:noFill/>
          <a:ln>
            <a:noFill/>
          </a:ln>
        </p:spPr>
        <p:txBody>
          <a:bodyPr anchorCtr="0" anchor="ctr" bIns="45700" lIns="91425" spcFirstLastPara="1" rIns="91425" wrap="square" tIns="45700">
            <a:noAutofit/>
          </a:bodyPr>
          <a:lstStyle>
            <a:lvl1pPr lvl="0" rtl="0" algn="r">
              <a:lnSpc>
                <a:spcPct val="100000"/>
              </a:lnSpc>
              <a:spcBef>
                <a:spcPts val="0"/>
              </a:spcBef>
              <a:spcAft>
                <a:spcPts val="0"/>
              </a:spcAft>
              <a:buSzPts val="1400"/>
              <a:buNone/>
              <a:defRPr sz="800">
                <a:solidFill>
                  <a:schemeClr val="lt2"/>
                </a:solidFill>
                <a:latin typeface="Arial"/>
                <a:ea typeface="Arial"/>
                <a:cs typeface="Arial"/>
                <a:sym typeface="Aria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Leeg">
  <p:cSld name="2_Leeg">
    <p:spTree>
      <p:nvGrpSpPr>
        <p:cNvPr id="14" name="Shape 14"/>
        <p:cNvGrpSpPr/>
        <p:nvPr/>
      </p:nvGrpSpPr>
      <p:grpSpPr>
        <a:xfrm>
          <a:off x="0" y="0"/>
          <a:ext cx="0" cy="0"/>
          <a:chOff x="0" y="0"/>
          <a:chExt cx="0" cy="0"/>
        </a:xfrm>
      </p:grpSpPr>
      <p:sp>
        <p:nvSpPr>
          <p:cNvPr id="15" name="Google Shape;15;p3"/>
          <p:cNvSpPr txBox="1"/>
          <p:nvPr>
            <p:ph idx="12" type="sldNum"/>
          </p:nvPr>
        </p:nvSpPr>
        <p:spPr>
          <a:xfrm>
            <a:off x="6876014" y="4752000"/>
            <a:ext cx="21417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9pPr>
          </a:lstStyle>
          <a:p>
            <a:pPr indent="0" lvl="0" marL="0" rtl="0" algn="r">
              <a:spcBef>
                <a:spcPts val="0"/>
              </a:spcBef>
              <a:spcAft>
                <a:spcPts val="0"/>
              </a:spcAft>
              <a:buNone/>
            </a:pPr>
            <a:r>
              <a:rPr lang="nl-BE"/>
              <a:t>26/03/17 </a:t>
            </a:r>
            <a:r>
              <a:rPr b="1" lang="nl-BE"/>
              <a:t>│</a:t>
            </a:r>
            <a:fld id="{00000000-1234-1234-1234-123412341234}" type="slidenum">
              <a:rPr lang="nl-BE"/>
              <a:t>‹#›</a:t>
            </a:fld>
            <a:endParaRPr/>
          </a:p>
        </p:txBody>
      </p:sp>
      <p:sp>
        <p:nvSpPr>
          <p:cNvPr id="16" name="Google Shape;16;p3"/>
          <p:cNvSpPr txBox="1"/>
          <p:nvPr>
            <p:ph type="title"/>
          </p:nvPr>
        </p:nvSpPr>
        <p:spPr>
          <a:xfrm>
            <a:off x="457800" y="262200"/>
            <a:ext cx="7416000" cy="837000"/>
          </a:xfrm>
          <a:prstGeom prst="rect">
            <a:avLst/>
          </a:prstGeom>
          <a:noFill/>
          <a:ln>
            <a:noFill/>
          </a:ln>
        </p:spPr>
        <p:txBody>
          <a:bodyPr anchorCtr="0" anchor="t" bIns="91425" lIns="91425" spcFirstLastPara="1" rIns="91425" wrap="square" tIns="91425">
            <a:noAutofit/>
          </a:bodyPr>
          <a:lstStyle>
            <a:lvl1pPr lvl="0" marR="0" algn="l">
              <a:lnSpc>
                <a:spcPct val="102702"/>
              </a:lnSpc>
              <a:spcBef>
                <a:spcPts val="0"/>
              </a:spcBef>
              <a:spcAft>
                <a:spcPts val="0"/>
              </a:spcAft>
              <a:buClr>
                <a:schemeClr val="dk1"/>
              </a:buClr>
              <a:buSzPts val="3700"/>
              <a:buNone/>
              <a:defRPr i="0" sz="3700" u="none" cap="none" strike="noStrike">
                <a:solidFill>
                  <a:schemeClr val="dk1"/>
                </a:solidFil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17" name="Google Shape;17;p3"/>
          <p:cNvSpPr txBox="1"/>
          <p:nvPr>
            <p:ph idx="1" type="body"/>
          </p:nvPr>
        </p:nvSpPr>
        <p:spPr>
          <a:xfrm>
            <a:off x="540000" y="1436400"/>
            <a:ext cx="8064000" cy="2754000"/>
          </a:xfrm>
          <a:prstGeom prst="rect">
            <a:avLst/>
          </a:prstGeom>
          <a:noFill/>
          <a:ln>
            <a:noFill/>
          </a:ln>
        </p:spPr>
        <p:txBody>
          <a:bodyPr anchorCtr="0" anchor="t" bIns="91425" lIns="91425" spcFirstLastPara="1" rIns="91425" wrap="square" tIns="91425">
            <a:noAutofit/>
          </a:bodyPr>
          <a:lstStyle>
            <a:lvl1pPr indent="-354330" lvl="0" marL="457200" marR="0" algn="l">
              <a:lnSpc>
                <a:spcPct val="90000"/>
              </a:lnSpc>
              <a:spcBef>
                <a:spcPts val="300"/>
              </a:spcBef>
              <a:spcAft>
                <a:spcPts val="0"/>
              </a:spcAft>
              <a:buClr>
                <a:schemeClr val="dk1"/>
              </a:buClr>
              <a:buSzPts val="1980"/>
              <a:buChar char="•"/>
              <a:defRPr i="0" sz="2200" u="none" cap="none" strike="noStrike">
                <a:solidFill>
                  <a:schemeClr val="dk1"/>
                </a:solidFill>
              </a:defRPr>
            </a:lvl1pPr>
            <a:lvl2pPr indent="-333375" lvl="1" marL="914400" marR="0" algn="l">
              <a:lnSpc>
                <a:spcPct val="90000"/>
              </a:lnSpc>
              <a:spcBef>
                <a:spcPts val="300"/>
              </a:spcBef>
              <a:spcAft>
                <a:spcPts val="0"/>
              </a:spcAft>
              <a:buClr>
                <a:srgbClr val="7F7F7F"/>
              </a:buClr>
              <a:buSzPts val="1650"/>
              <a:buChar char="•"/>
              <a:defRPr i="0" sz="2200" u="none" cap="none" strike="noStrike">
                <a:solidFill>
                  <a:srgbClr val="7F7F7F"/>
                </a:solidFill>
              </a:defRPr>
            </a:lvl2pPr>
            <a:lvl3pPr indent="-336550" lvl="2" marL="1371600" marR="0" algn="l">
              <a:lnSpc>
                <a:spcPct val="90000"/>
              </a:lnSpc>
              <a:spcBef>
                <a:spcPts val="300"/>
              </a:spcBef>
              <a:spcAft>
                <a:spcPts val="0"/>
              </a:spcAft>
              <a:buClr>
                <a:schemeClr val="dk1"/>
              </a:buClr>
              <a:buSzPts val="1700"/>
              <a:buChar char="•"/>
              <a:defRPr i="0" sz="2000" u="none" cap="none" strike="noStrike">
                <a:solidFill>
                  <a:schemeClr val="dk1"/>
                </a:solidFill>
              </a:defRPr>
            </a:lvl3pPr>
            <a:lvl4pPr indent="-323850" lvl="3" marL="1828800" marR="0" algn="l">
              <a:lnSpc>
                <a:spcPct val="90000"/>
              </a:lnSpc>
              <a:spcBef>
                <a:spcPts val="300"/>
              </a:spcBef>
              <a:spcAft>
                <a:spcPts val="0"/>
              </a:spcAft>
              <a:buClr>
                <a:schemeClr val="dk1"/>
              </a:buClr>
              <a:buSzPts val="1500"/>
              <a:buChar char="•"/>
              <a:defRPr i="0" sz="2000" u="none" cap="none" strike="noStrike">
                <a:solidFill>
                  <a:schemeClr val="dk1"/>
                </a:solidFill>
              </a:defRPr>
            </a:lvl4pPr>
            <a:lvl5pPr indent="-342900" lvl="4" marL="2286000" marR="0" algn="l">
              <a:lnSpc>
                <a:spcPct val="90000"/>
              </a:lnSpc>
              <a:spcBef>
                <a:spcPts val="300"/>
              </a:spcBef>
              <a:spcAft>
                <a:spcPts val="0"/>
              </a:spcAft>
              <a:buClr>
                <a:schemeClr val="dk1"/>
              </a:buClr>
              <a:buSzPts val="1800"/>
              <a:buChar char="•"/>
              <a:defRPr i="0" sz="2000" u="none" cap="none" strike="noStrike">
                <a:solidFill>
                  <a:schemeClr val="dk1"/>
                </a:solidFill>
              </a:defRPr>
            </a:lvl5pPr>
            <a:lvl6pPr indent="-342900" lvl="5" marL="2743200" marR="0" algn="l">
              <a:lnSpc>
                <a:spcPct val="90000"/>
              </a:lnSpc>
              <a:spcBef>
                <a:spcPts val="500"/>
              </a:spcBef>
              <a:spcAft>
                <a:spcPts val="0"/>
              </a:spcAft>
              <a:buClr>
                <a:schemeClr val="dk1"/>
              </a:buClr>
              <a:buSzPts val="1800"/>
              <a:buChar char="•"/>
              <a:defRPr i="0" sz="1800" u="none" cap="none" strike="noStrike">
                <a:solidFill>
                  <a:schemeClr val="dk1"/>
                </a:solidFill>
              </a:defRPr>
            </a:lvl6pPr>
            <a:lvl7pPr indent="-342900" lvl="6" marL="3200400" marR="0" algn="l">
              <a:lnSpc>
                <a:spcPct val="90000"/>
              </a:lnSpc>
              <a:spcBef>
                <a:spcPts val="500"/>
              </a:spcBef>
              <a:spcAft>
                <a:spcPts val="0"/>
              </a:spcAft>
              <a:buClr>
                <a:schemeClr val="dk1"/>
              </a:buClr>
              <a:buSzPts val="1800"/>
              <a:buChar char="•"/>
              <a:defRPr i="0" sz="1800" u="none" cap="none" strike="noStrike">
                <a:solidFill>
                  <a:schemeClr val="dk1"/>
                </a:solidFill>
              </a:defRPr>
            </a:lvl7pPr>
            <a:lvl8pPr indent="-342900" lvl="7" marL="3657600" marR="0" algn="l">
              <a:lnSpc>
                <a:spcPct val="90000"/>
              </a:lnSpc>
              <a:spcBef>
                <a:spcPts val="500"/>
              </a:spcBef>
              <a:spcAft>
                <a:spcPts val="0"/>
              </a:spcAft>
              <a:buClr>
                <a:schemeClr val="dk1"/>
              </a:buClr>
              <a:buSzPts val="1800"/>
              <a:buChar char="•"/>
              <a:defRPr i="0" sz="1800" u="none" cap="none" strike="noStrike">
                <a:solidFill>
                  <a:schemeClr val="dk1"/>
                </a:solidFill>
              </a:defRPr>
            </a:lvl8pPr>
            <a:lvl9pPr indent="-342900" lvl="8" marL="4114800" marR="0" algn="l">
              <a:lnSpc>
                <a:spcPct val="90000"/>
              </a:lnSpc>
              <a:spcBef>
                <a:spcPts val="500"/>
              </a:spcBef>
              <a:spcAft>
                <a:spcPts val="0"/>
              </a:spcAft>
              <a:buClr>
                <a:schemeClr val="dk1"/>
              </a:buClr>
              <a:buSzPts val="1800"/>
              <a:buChar char="•"/>
              <a:defRPr i="0" sz="1800" u="none" cap="none" strike="noStrike">
                <a:solidFill>
                  <a:schemeClr val="dk1"/>
                </a:solidFill>
              </a:defRPr>
            </a:lvl9pPr>
          </a:lstStyle>
          <a:p/>
        </p:txBody>
      </p:sp>
      <p:pic>
        <p:nvPicPr>
          <p:cNvPr id="18" name="Google Shape;18;p3"/>
          <p:cNvPicPr preferRelativeResize="0"/>
          <p:nvPr/>
        </p:nvPicPr>
        <p:blipFill rotWithShape="1">
          <a:blip r:embed="rId2">
            <a:alphaModFix/>
          </a:blip>
          <a:srcRect b="0" l="0" r="0" t="0"/>
          <a:stretch/>
        </p:blipFill>
        <p:spPr>
          <a:xfrm>
            <a:off x="648000" y="4392900"/>
            <a:ext cx="1377000" cy="535733"/>
          </a:xfrm>
          <a:prstGeom prst="rect">
            <a:avLst/>
          </a:prstGeom>
          <a:noFill/>
          <a:ln>
            <a:noFill/>
          </a:ln>
        </p:spPr>
      </p:pic>
      <p:sp>
        <p:nvSpPr>
          <p:cNvPr id="19" name="Google Shape;19;p3"/>
          <p:cNvSpPr/>
          <p:nvPr/>
        </p:nvSpPr>
        <p:spPr>
          <a:xfrm>
            <a:off x="0" y="0"/>
            <a:ext cx="288000" cy="5143500"/>
          </a:xfrm>
          <a:prstGeom prst="rect">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ussentitel 2">
  <p:cSld name="Tussentitel 2">
    <p:spTree>
      <p:nvGrpSpPr>
        <p:cNvPr id="112" name="Shape 112"/>
        <p:cNvGrpSpPr/>
        <p:nvPr/>
      </p:nvGrpSpPr>
      <p:grpSpPr>
        <a:xfrm>
          <a:off x="0" y="0"/>
          <a:ext cx="0" cy="0"/>
          <a:chOff x="0" y="0"/>
          <a:chExt cx="0" cy="0"/>
        </a:xfrm>
      </p:grpSpPr>
      <p:pic>
        <p:nvPicPr>
          <p:cNvPr id="113" name="Google Shape;113;p22"/>
          <p:cNvPicPr preferRelativeResize="0"/>
          <p:nvPr/>
        </p:nvPicPr>
        <p:blipFill rotWithShape="1">
          <a:blip r:embed="rId2">
            <a:alphaModFix/>
          </a:blip>
          <a:srcRect b="3435" l="760" r="6440" t="1398"/>
          <a:stretch/>
        </p:blipFill>
        <p:spPr>
          <a:xfrm>
            <a:off x="323527" y="-1"/>
            <a:ext cx="8820474" cy="5143501"/>
          </a:xfrm>
          <a:prstGeom prst="rect">
            <a:avLst/>
          </a:prstGeom>
          <a:noFill/>
          <a:ln>
            <a:noFill/>
          </a:ln>
        </p:spPr>
      </p:pic>
      <p:sp>
        <p:nvSpPr>
          <p:cNvPr id="114" name="Google Shape;114;p22"/>
          <p:cNvSpPr txBox="1"/>
          <p:nvPr>
            <p:ph idx="1" type="subTitle"/>
          </p:nvPr>
        </p:nvSpPr>
        <p:spPr>
          <a:xfrm>
            <a:off x="1813992" y="3705876"/>
            <a:ext cx="6858000" cy="1241700"/>
          </a:xfrm>
          <a:prstGeom prst="rect">
            <a:avLst/>
          </a:prstGeom>
          <a:noFill/>
          <a:ln>
            <a:noFill/>
          </a:ln>
        </p:spPr>
        <p:txBody>
          <a:bodyPr anchorCtr="0" anchor="t" bIns="91425" lIns="91425" spcFirstLastPara="1" rIns="91425" wrap="square" tIns="91425">
            <a:noAutofit/>
          </a:bodyPr>
          <a:lstStyle>
            <a:lvl1pPr lvl="0" rtl="0" algn="r">
              <a:lnSpc>
                <a:spcPct val="90000"/>
              </a:lnSpc>
              <a:spcBef>
                <a:spcPts val="300"/>
              </a:spcBef>
              <a:spcAft>
                <a:spcPts val="0"/>
              </a:spcAft>
              <a:buSzPts val="1980"/>
              <a:buNone/>
              <a:defRPr sz="1800">
                <a:solidFill>
                  <a:schemeClr val="lt2"/>
                </a:solidFill>
                <a:latin typeface="Arial"/>
                <a:ea typeface="Arial"/>
                <a:cs typeface="Arial"/>
                <a:sym typeface="Arial"/>
              </a:defRPr>
            </a:lvl1pPr>
            <a:lvl2pPr lvl="1" rtl="0" algn="ctr">
              <a:lnSpc>
                <a:spcPct val="90000"/>
              </a:lnSpc>
              <a:spcBef>
                <a:spcPts val="300"/>
              </a:spcBef>
              <a:spcAft>
                <a:spcPts val="0"/>
              </a:spcAft>
              <a:buSzPts val="1540"/>
              <a:buNone/>
              <a:defRPr sz="1500"/>
            </a:lvl2pPr>
            <a:lvl3pPr lvl="2" rtl="0" algn="ctr">
              <a:lnSpc>
                <a:spcPct val="90000"/>
              </a:lnSpc>
              <a:spcBef>
                <a:spcPts val="300"/>
              </a:spcBef>
              <a:spcAft>
                <a:spcPts val="0"/>
              </a:spcAft>
              <a:buSzPts val="1800"/>
              <a:buNone/>
              <a:defRPr sz="1400"/>
            </a:lvl3pPr>
            <a:lvl4pPr lvl="3" rtl="0" algn="ctr">
              <a:lnSpc>
                <a:spcPct val="90000"/>
              </a:lnSpc>
              <a:spcBef>
                <a:spcPts val="300"/>
              </a:spcBef>
              <a:spcAft>
                <a:spcPts val="0"/>
              </a:spcAft>
              <a:buSzPts val="1500"/>
              <a:buNone/>
              <a:defRPr sz="1200"/>
            </a:lvl4pPr>
            <a:lvl5pPr lvl="4" rtl="0" algn="ctr">
              <a:lnSpc>
                <a:spcPct val="90000"/>
              </a:lnSpc>
              <a:spcBef>
                <a:spcPts val="300"/>
              </a:spcBef>
              <a:spcAft>
                <a:spcPts val="0"/>
              </a:spcAft>
              <a:buSzPts val="1800"/>
              <a:buNone/>
              <a:defRPr sz="1200"/>
            </a:lvl5pPr>
            <a:lvl6pPr lvl="5" rtl="0" algn="ctr">
              <a:lnSpc>
                <a:spcPct val="90000"/>
              </a:lnSpc>
              <a:spcBef>
                <a:spcPts val="500"/>
              </a:spcBef>
              <a:spcAft>
                <a:spcPts val="0"/>
              </a:spcAft>
              <a:buSzPts val="1800"/>
              <a:buNone/>
              <a:defRPr sz="1200"/>
            </a:lvl6pPr>
            <a:lvl7pPr lvl="6" rtl="0" algn="ctr">
              <a:lnSpc>
                <a:spcPct val="90000"/>
              </a:lnSpc>
              <a:spcBef>
                <a:spcPts val="500"/>
              </a:spcBef>
              <a:spcAft>
                <a:spcPts val="0"/>
              </a:spcAft>
              <a:buSzPts val="1800"/>
              <a:buNone/>
              <a:defRPr sz="1200"/>
            </a:lvl7pPr>
            <a:lvl8pPr lvl="7" rtl="0" algn="ctr">
              <a:lnSpc>
                <a:spcPct val="90000"/>
              </a:lnSpc>
              <a:spcBef>
                <a:spcPts val="500"/>
              </a:spcBef>
              <a:spcAft>
                <a:spcPts val="0"/>
              </a:spcAft>
              <a:buSzPts val="1800"/>
              <a:buNone/>
              <a:defRPr sz="1200"/>
            </a:lvl8pPr>
            <a:lvl9pPr lvl="8" rtl="0" algn="ctr">
              <a:lnSpc>
                <a:spcPct val="90000"/>
              </a:lnSpc>
              <a:spcBef>
                <a:spcPts val="500"/>
              </a:spcBef>
              <a:spcAft>
                <a:spcPts val="0"/>
              </a:spcAft>
              <a:buSzPts val="1800"/>
              <a:buNone/>
              <a:defRPr sz="1200"/>
            </a:lvl9pPr>
          </a:lstStyle>
          <a:p/>
        </p:txBody>
      </p:sp>
      <p:sp>
        <p:nvSpPr>
          <p:cNvPr id="115" name="Google Shape;115;p22"/>
          <p:cNvSpPr txBox="1"/>
          <p:nvPr>
            <p:ph type="title"/>
          </p:nvPr>
        </p:nvSpPr>
        <p:spPr>
          <a:xfrm>
            <a:off x="899594" y="1501902"/>
            <a:ext cx="7772400" cy="2096100"/>
          </a:xfrm>
          <a:prstGeom prst="rect">
            <a:avLst/>
          </a:prstGeom>
          <a:noFill/>
          <a:ln>
            <a:noFill/>
          </a:ln>
        </p:spPr>
        <p:txBody>
          <a:bodyPr anchorCtr="0" anchor="b" bIns="91425" lIns="91425" spcFirstLastPara="1" rIns="91425" wrap="square" tIns="91425">
            <a:noAutofit/>
          </a:bodyPr>
          <a:lstStyle>
            <a:lvl1pPr lvl="0" rtl="0" algn="r">
              <a:lnSpc>
                <a:spcPct val="102702"/>
              </a:lnSpc>
              <a:spcBef>
                <a:spcPts val="0"/>
              </a:spcBef>
              <a:spcAft>
                <a:spcPts val="0"/>
              </a:spcAft>
              <a:buSzPts val="3700"/>
              <a:buNone/>
              <a:defRPr sz="2700">
                <a:latin typeface="Arial"/>
                <a:ea typeface="Arial"/>
                <a:cs typeface="Arial"/>
                <a:sym typeface="Aria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houd van twee">
  <p:cSld name="Inhoud van twee">
    <p:spTree>
      <p:nvGrpSpPr>
        <p:cNvPr id="116" name="Shape 116"/>
        <p:cNvGrpSpPr/>
        <p:nvPr/>
      </p:nvGrpSpPr>
      <p:grpSpPr>
        <a:xfrm>
          <a:off x="0" y="0"/>
          <a:ext cx="0" cy="0"/>
          <a:chOff x="0" y="0"/>
          <a:chExt cx="0" cy="0"/>
        </a:xfrm>
      </p:grpSpPr>
      <p:sp>
        <p:nvSpPr>
          <p:cNvPr id="117" name="Google Shape;117;p23"/>
          <p:cNvSpPr txBox="1"/>
          <p:nvPr>
            <p:ph type="title"/>
          </p:nvPr>
        </p:nvSpPr>
        <p:spPr>
          <a:xfrm>
            <a:off x="457800" y="262200"/>
            <a:ext cx="7416000" cy="837000"/>
          </a:xfrm>
          <a:prstGeom prst="rect">
            <a:avLst/>
          </a:prstGeom>
          <a:noFill/>
          <a:ln>
            <a:noFill/>
          </a:ln>
        </p:spPr>
        <p:txBody>
          <a:bodyPr anchorCtr="0" anchor="t" bIns="91425" lIns="91425" spcFirstLastPara="1" rIns="91425" wrap="square" tIns="91425">
            <a:noAutofit/>
          </a:bodyPr>
          <a:lstStyle>
            <a:lvl1pPr lvl="0" marR="0" rtl="0" algn="l">
              <a:lnSpc>
                <a:spcPct val="102702"/>
              </a:lnSpc>
              <a:spcBef>
                <a:spcPts val="0"/>
              </a:spcBef>
              <a:spcAft>
                <a:spcPts val="0"/>
              </a:spcAft>
              <a:buClr>
                <a:schemeClr val="dk1"/>
              </a:buClr>
              <a:buSzPts val="3700"/>
              <a:buNone/>
              <a:defRPr i="0" sz="3700" u="none" cap="none" strike="noStrike">
                <a:solidFill>
                  <a:schemeClr val="dk1"/>
                </a:solidFill>
              </a:defRPr>
            </a:lvl1pPr>
            <a:lvl2pPr lvl="1" rtl="0" algn="l">
              <a:lnSpc>
                <a:spcPct val="100000"/>
              </a:lnSpc>
              <a:spcBef>
                <a:spcPts val="0"/>
              </a:spcBef>
              <a:spcAft>
                <a:spcPts val="0"/>
              </a:spcAft>
              <a:buSzPts val="1400"/>
              <a:buNone/>
              <a:defRPr sz="1800"/>
            </a:lvl2pPr>
            <a:lvl3pPr lvl="2" rtl="0" algn="l">
              <a:lnSpc>
                <a:spcPct val="100000"/>
              </a:lnSpc>
              <a:spcBef>
                <a:spcPts val="0"/>
              </a:spcBef>
              <a:spcAft>
                <a:spcPts val="0"/>
              </a:spcAft>
              <a:buSzPts val="1400"/>
              <a:buNone/>
              <a:defRPr sz="1800"/>
            </a:lvl3pPr>
            <a:lvl4pPr lvl="3" rtl="0" algn="l">
              <a:lnSpc>
                <a:spcPct val="100000"/>
              </a:lnSpc>
              <a:spcBef>
                <a:spcPts val="0"/>
              </a:spcBef>
              <a:spcAft>
                <a:spcPts val="0"/>
              </a:spcAft>
              <a:buSzPts val="1400"/>
              <a:buNone/>
              <a:defRPr sz="1800"/>
            </a:lvl4pPr>
            <a:lvl5pPr lvl="4" rtl="0" algn="l">
              <a:lnSpc>
                <a:spcPct val="100000"/>
              </a:lnSpc>
              <a:spcBef>
                <a:spcPts val="0"/>
              </a:spcBef>
              <a:spcAft>
                <a:spcPts val="0"/>
              </a:spcAft>
              <a:buSzPts val="1400"/>
              <a:buNone/>
              <a:defRPr sz="1800"/>
            </a:lvl5pPr>
            <a:lvl6pPr lvl="5" rtl="0" algn="l">
              <a:lnSpc>
                <a:spcPct val="100000"/>
              </a:lnSpc>
              <a:spcBef>
                <a:spcPts val="0"/>
              </a:spcBef>
              <a:spcAft>
                <a:spcPts val="0"/>
              </a:spcAft>
              <a:buSzPts val="1400"/>
              <a:buNone/>
              <a:defRPr sz="1800"/>
            </a:lvl6pPr>
            <a:lvl7pPr lvl="6" rtl="0" algn="l">
              <a:lnSpc>
                <a:spcPct val="100000"/>
              </a:lnSpc>
              <a:spcBef>
                <a:spcPts val="0"/>
              </a:spcBef>
              <a:spcAft>
                <a:spcPts val="0"/>
              </a:spcAft>
              <a:buSzPts val="1400"/>
              <a:buNone/>
              <a:defRPr sz="1800"/>
            </a:lvl7pPr>
            <a:lvl8pPr lvl="7" rtl="0" algn="l">
              <a:lnSpc>
                <a:spcPct val="100000"/>
              </a:lnSpc>
              <a:spcBef>
                <a:spcPts val="0"/>
              </a:spcBef>
              <a:spcAft>
                <a:spcPts val="0"/>
              </a:spcAft>
              <a:buSzPts val="1400"/>
              <a:buNone/>
              <a:defRPr sz="1800"/>
            </a:lvl8pPr>
            <a:lvl9pPr lvl="8" rtl="0" algn="l">
              <a:lnSpc>
                <a:spcPct val="100000"/>
              </a:lnSpc>
              <a:spcBef>
                <a:spcPts val="0"/>
              </a:spcBef>
              <a:spcAft>
                <a:spcPts val="0"/>
              </a:spcAft>
              <a:buSzPts val="1400"/>
              <a:buNone/>
              <a:defRPr sz="1800"/>
            </a:lvl9pPr>
          </a:lstStyle>
          <a:p/>
        </p:txBody>
      </p:sp>
      <p:sp>
        <p:nvSpPr>
          <p:cNvPr id="118" name="Google Shape;118;p23"/>
          <p:cNvSpPr txBox="1"/>
          <p:nvPr>
            <p:ph idx="1" type="body"/>
          </p:nvPr>
        </p:nvSpPr>
        <p:spPr>
          <a:xfrm>
            <a:off x="547400" y="1508100"/>
            <a:ext cx="3808500" cy="28350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90000"/>
              </a:lnSpc>
              <a:spcBef>
                <a:spcPts val="300"/>
              </a:spcBef>
              <a:spcAft>
                <a:spcPts val="0"/>
              </a:spcAft>
              <a:buClr>
                <a:schemeClr val="dk1"/>
              </a:buClr>
              <a:buSzPts val="1800"/>
              <a:buChar char="•"/>
              <a:defRPr i="0" sz="2000" u="none" cap="none" strike="noStrike">
                <a:solidFill>
                  <a:schemeClr val="dk1"/>
                </a:solidFill>
              </a:defRPr>
            </a:lvl1pPr>
            <a:lvl2pPr indent="-317500" lvl="1" marL="914400" marR="0" rtl="0" algn="l">
              <a:lnSpc>
                <a:spcPct val="90000"/>
              </a:lnSpc>
              <a:spcBef>
                <a:spcPts val="300"/>
              </a:spcBef>
              <a:spcAft>
                <a:spcPts val="0"/>
              </a:spcAft>
              <a:buClr>
                <a:srgbClr val="7F7F7F"/>
              </a:buClr>
              <a:buSzPts val="1400"/>
              <a:buChar char="•"/>
              <a:defRPr i="0" sz="2000" u="none" cap="none" strike="noStrike">
                <a:solidFill>
                  <a:srgbClr val="7F7F7F"/>
                </a:solidFill>
              </a:defRPr>
            </a:lvl2pPr>
            <a:lvl3pPr indent="-331469" lvl="2" marL="1371600" marR="0" rtl="0" algn="l">
              <a:lnSpc>
                <a:spcPct val="90000"/>
              </a:lnSpc>
              <a:spcBef>
                <a:spcPts val="300"/>
              </a:spcBef>
              <a:spcAft>
                <a:spcPts val="0"/>
              </a:spcAft>
              <a:buClr>
                <a:schemeClr val="dk1"/>
              </a:buClr>
              <a:buSzPts val="1620"/>
              <a:buChar char="•"/>
              <a:defRPr i="0" sz="1800" u="none" cap="none" strike="noStrike">
                <a:solidFill>
                  <a:schemeClr val="dk1"/>
                </a:solidFill>
              </a:defRPr>
            </a:lvl3pPr>
            <a:lvl4pPr indent="-314325" lvl="3" marL="1828800" marR="0" rtl="0" algn="l">
              <a:lnSpc>
                <a:spcPct val="90000"/>
              </a:lnSpc>
              <a:spcBef>
                <a:spcPts val="300"/>
              </a:spcBef>
              <a:spcAft>
                <a:spcPts val="0"/>
              </a:spcAft>
              <a:buClr>
                <a:schemeClr val="dk1"/>
              </a:buClr>
              <a:buSzPts val="1350"/>
              <a:buChar char="•"/>
              <a:defRPr i="0" sz="1800" u="none" cap="none" strike="noStrike">
                <a:solidFill>
                  <a:schemeClr val="dk1"/>
                </a:solidFill>
              </a:defRPr>
            </a:lvl4pPr>
            <a:lvl5pPr indent="-331470" lvl="4" marL="2286000" marR="0" rtl="0" algn="l">
              <a:lnSpc>
                <a:spcPct val="90000"/>
              </a:lnSpc>
              <a:spcBef>
                <a:spcPts val="300"/>
              </a:spcBef>
              <a:spcAft>
                <a:spcPts val="0"/>
              </a:spcAft>
              <a:buClr>
                <a:schemeClr val="dk1"/>
              </a:buClr>
              <a:buSzPts val="1620"/>
              <a:buChar char="•"/>
              <a:defRPr i="0" sz="1800" u="none" cap="none" strike="noStrike">
                <a:solidFill>
                  <a:schemeClr val="dk1"/>
                </a:solidFill>
              </a:defRPr>
            </a:lvl5pPr>
            <a:lvl6pPr indent="-342900" lvl="5" marL="2743200" marR="0" rtl="0" algn="l">
              <a:lnSpc>
                <a:spcPct val="90000"/>
              </a:lnSpc>
              <a:spcBef>
                <a:spcPts val="500"/>
              </a:spcBef>
              <a:spcAft>
                <a:spcPts val="0"/>
              </a:spcAft>
              <a:buClr>
                <a:schemeClr val="dk1"/>
              </a:buClr>
              <a:buSzPts val="1800"/>
              <a:buChar char="•"/>
              <a:defRPr i="0" sz="1800" u="none" cap="none" strike="noStrike">
                <a:solidFill>
                  <a:schemeClr val="dk1"/>
                </a:solidFill>
              </a:defRPr>
            </a:lvl6pPr>
            <a:lvl7pPr indent="-342900" lvl="6" marL="3200400" marR="0" rtl="0" algn="l">
              <a:lnSpc>
                <a:spcPct val="90000"/>
              </a:lnSpc>
              <a:spcBef>
                <a:spcPts val="500"/>
              </a:spcBef>
              <a:spcAft>
                <a:spcPts val="0"/>
              </a:spcAft>
              <a:buClr>
                <a:schemeClr val="dk1"/>
              </a:buClr>
              <a:buSzPts val="1800"/>
              <a:buChar char="•"/>
              <a:defRPr i="0" sz="1800" u="none" cap="none" strike="noStrike">
                <a:solidFill>
                  <a:schemeClr val="dk1"/>
                </a:solidFill>
              </a:defRPr>
            </a:lvl7pPr>
            <a:lvl8pPr indent="-342900" lvl="7" marL="3657600" marR="0" rtl="0" algn="l">
              <a:lnSpc>
                <a:spcPct val="90000"/>
              </a:lnSpc>
              <a:spcBef>
                <a:spcPts val="500"/>
              </a:spcBef>
              <a:spcAft>
                <a:spcPts val="0"/>
              </a:spcAft>
              <a:buClr>
                <a:schemeClr val="dk1"/>
              </a:buClr>
              <a:buSzPts val="1800"/>
              <a:buChar char="•"/>
              <a:defRPr i="0" sz="1800" u="none" cap="none" strike="noStrike">
                <a:solidFill>
                  <a:schemeClr val="dk1"/>
                </a:solidFill>
              </a:defRPr>
            </a:lvl8pPr>
            <a:lvl9pPr indent="-342900" lvl="8" marL="4114800" marR="0" rtl="0" algn="l">
              <a:lnSpc>
                <a:spcPct val="90000"/>
              </a:lnSpc>
              <a:spcBef>
                <a:spcPts val="500"/>
              </a:spcBef>
              <a:spcAft>
                <a:spcPts val="0"/>
              </a:spcAft>
              <a:buClr>
                <a:schemeClr val="dk1"/>
              </a:buClr>
              <a:buSzPts val="1800"/>
              <a:buChar char="•"/>
              <a:defRPr i="0" sz="1800" u="none" cap="none" strike="noStrike">
                <a:solidFill>
                  <a:schemeClr val="dk1"/>
                </a:solidFill>
              </a:defRPr>
            </a:lvl9pPr>
          </a:lstStyle>
          <a:p/>
        </p:txBody>
      </p:sp>
      <p:sp>
        <p:nvSpPr>
          <p:cNvPr id="119" name="Google Shape;119;p23"/>
          <p:cNvSpPr txBox="1"/>
          <p:nvPr>
            <p:ph idx="12" type="sldNum"/>
          </p:nvPr>
        </p:nvSpPr>
        <p:spPr>
          <a:xfrm>
            <a:off x="6876014" y="4752000"/>
            <a:ext cx="21417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9pPr>
          </a:lstStyle>
          <a:p>
            <a:pPr indent="0" lvl="0" marL="0" rtl="0" algn="r">
              <a:spcBef>
                <a:spcPts val="0"/>
              </a:spcBef>
              <a:spcAft>
                <a:spcPts val="0"/>
              </a:spcAft>
              <a:buNone/>
            </a:pPr>
            <a:r>
              <a:rPr lang="nl-BE"/>
              <a:t>26/03/17 </a:t>
            </a:r>
            <a:r>
              <a:rPr b="1" lang="nl-BE"/>
              <a:t>│</a:t>
            </a:r>
            <a:fld id="{00000000-1234-1234-1234-123412341234}" type="slidenum">
              <a:rPr lang="nl-BE"/>
              <a:t>‹#›</a:t>
            </a:fld>
            <a:endParaRPr/>
          </a:p>
        </p:txBody>
      </p:sp>
      <p:sp>
        <p:nvSpPr>
          <p:cNvPr id="120" name="Google Shape;120;p23"/>
          <p:cNvSpPr txBox="1"/>
          <p:nvPr>
            <p:ph idx="2" type="body"/>
          </p:nvPr>
        </p:nvSpPr>
        <p:spPr>
          <a:xfrm>
            <a:off x="4392000" y="1508100"/>
            <a:ext cx="3672000" cy="28350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90000"/>
              </a:lnSpc>
              <a:spcBef>
                <a:spcPts val="300"/>
              </a:spcBef>
              <a:spcAft>
                <a:spcPts val="0"/>
              </a:spcAft>
              <a:buClr>
                <a:schemeClr val="dk1"/>
              </a:buClr>
              <a:buSzPts val="1800"/>
              <a:buChar char="•"/>
              <a:defRPr i="0" sz="2000" u="none" cap="none" strike="noStrike">
                <a:solidFill>
                  <a:schemeClr val="dk1"/>
                </a:solidFill>
              </a:defRPr>
            </a:lvl1pPr>
            <a:lvl2pPr indent="-317500" lvl="1" marL="914400" marR="0" rtl="0" algn="l">
              <a:lnSpc>
                <a:spcPct val="90000"/>
              </a:lnSpc>
              <a:spcBef>
                <a:spcPts val="300"/>
              </a:spcBef>
              <a:spcAft>
                <a:spcPts val="0"/>
              </a:spcAft>
              <a:buClr>
                <a:srgbClr val="7F7F7F"/>
              </a:buClr>
              <a:buSzPts val="1400"/>
              <a:buChar char="•"/>
              <a:defRPr i="0" sz="2000" u="none" cap="none" strike="noStrike">
                <a:solidFill>
                  <a:srgbClr val="7F7F7F"/>
                </a:solidFill>
              </a:defRPr>
            </a:lvl2pPr>
            <a:lvl3pPr indent="-331469" lvl="2" marL="1371600" marR="0" rtl="0" algn="l">
              <a:lnSpc>
                <a:spcPct val="90000"/>
              </a:lnSpc>
              <a:spcBef>
                <a:spcPts val="300"/>
              </a:spcBef>
              <a:spcAft>
                <a:spcPts val="0"/>
              </a:spcAft>
              <a:buClr>
                <a:schemeClr val="dk1"/>
              </a:buClr>
              <a:buSzPts val="1620"/>
              <a:buChar char="•"/>
              <a:defRPr i="0" sz="1800" u="none" cap="none" strike="noStrike">
                <a:solidFill>
                  <a:schemeClr val="dk1"/>
                </a:solidFill>
              </a:defRPr>
            </a:lvl3pPr>
            <a:lvl4pPr indent="-314325" lvl="3" marL="1828800" marR="0" rtl="0" algn="l">
              <a:lnSpc>
                <a:spcPct val="90000"/>
              </a:lnSpc>
              <a:spcBef>
                <a:spcPts val="300"/>
              </a:spcBef>
              <a:spcAft>
                <a:spcPts val="0"/>
              </a:spcAft>
              <a:buClr>
                <a:schemeClr val="dk1"/>
              </a:buClr>
              <a:buSzPts val="1350"/>
              <a:buChar char="•"/>
              <a:defRPr i="0" sz="1800" u="none" cap="none" strike="noStrike">
                <a:solidFill>
                  <a:schemeClr val="dk1"/>
                </a:solidFill>
              </a:defRPr>
            </a:lvl4pPr>
            <a:lvl5pPr indent="-331470" lvl="4" marL="2286000" marR="0" rtl="0" algn="l">
              <a:lnSpc>
                <a:spcPct val="90000"/>
              </a:lnSpc>
              <a:spcBef>
                <a:spcPts val="300"/>
              </a:spcBef>
              <a:spcAft>
                <a:spcPts val="0"/>
              </a:spcAft>
              <a:buClr>
                <a:schemeClr val="dk1"/>
              </a:buClr>
              <a:buSzPts val="1620"/>
              <a:buChar char="•"/>
              <a:defRPr i="0" sz="1800" u="none" cap="none" strike="noStrike">
                <a:solidFill>
                  <a:schemeClr val="dk1"/>
                </a:solidFill>
              </a:defRPr>
            </a:lvl5pPr>
            <a:lvl6pPr indent="-342900" lvl="5" marL="2743200" marR="0" rtl="0" algn="l">
              <a:lnSpc>
                <a:spcPct val="90000"/>
              </a:lnSpc>
              <a:spcBef>
                <a:spcPts val="500"/>
              </a:spcBef>
              <a:spcAft>
                <a:spcPts val="0"/>
              </a:spcAft>
              <a:buClr>
                <a:schemeClr val="dk1"/>
              </a:buClr>
              <a:buSzPts val="1800"/>
              <a:buChar char="•"/>
              <a:defRPr i="0" sz="1800" u="none" cap="none" strike="noStrike">
                <a:solidFill>
                  <a:schemeClr val="dk1"/>
                </a:solidFill>
              </a:defRPr>
            </a:lvl6pPr>
            <a:lvl7pPr indent="-342900" lvl="6" marL="3200400" marR="0" rtl="0" algn="l">
              <a:lnSpc>
                <a:spcPct val="90000"/>
              </a:lnSpc>
              <a:spcBef>
                <a:spcPts val="500"/>
              </a:spcBef>
              <a:spcAft>
                <a:spcPts val="0"/>
              </a:spcAft>
              <a:buClr>
                <a:schemeClr val="dk1"/>
              </a:buClr>
              <a:buSzPts val="1800"/>
              <a:buChar char="•"/>
              <a:defRPr i="0" sz="1800" u="none" cap="none" strike="noStrike">
                <a:solidFill>
                  <a:schemeClr val="dk1"/>
                </a:solidFill>
              </a:defRPr>
            </a:lvl7pPr>
            <a:lvl8pPr indent="-342900" lvl="7" marL="3657600" marR="0" rtl="0" algn="l">
              <a:lnSpc>
                <a:spcPct val="90000"/>
              </a:lnSpc>
              <a:spcBef>
                <a:spcPts val="500"/>
              </a:spcBef>
              <a:spcAft>
                <a:spcPts val="0"/>
              </a:spcAft>
              <a:buClr>
                <a:schemeClr val="dk1"/>
              </a:buClr>
              <a:buSzPts val="1800"/>
              <a:buChar char="•"/>
              <a:defRPr i="0" sz="1800" u="none" cap="none" strike="noStrike">
                <a:solidFill>
                  <a:schemeClr val="dk1"/>
                </a:solidFill>
              </a:defRPr>
            </a:lvl8pPr>
            <a:lvl9pPr indent="-342900" lvl="8" marL="4114800" marR="0" rtl="0" algn="l">
              <a:lnSpc>
                <a:spcPct val="90000"/>
              </a:lnSpc>
              <a:spcBef>
                <a:spcPts val="500"/>
              </a:spcBef>
              <a:spcAft>
                <a:spcPts val="0"/>
              </a:spcAft>
              <a:buClr>
                <a:schemeClr val="dk1"/>
              </a:buClr>
              <a:buSzPts val="1800"/>
              <a:buChar char="•"/>
              <a:defRPr i="0" sz="1800" u="none" cap="none" strike="noStrike">
                <a:solidFill>
                  <a:schemeClr val="dk1"/>
                </a:solidFill>
              </a:defRPr>
            </a:lvl9pPr>
          </a:lstStyle>
          <a:p/>
        </p:txBody>
      </p:sp>
      <p:pic>
        <p:nvPicPr>
          <p:cNvPr id="121" name="Google Shape;121;p23"/>
          <p:cNvPicPr preferRelativeResize="0"/>
          <p:nvPr/>
        </p:nvPicPr>
        <p:blipFill rotWithShape="1">
          <a:blip r:embed="rId2">
            <a:alphaModFix/>
          </a:blip>
          <a:srcRect b="0" l="0" r="0" t="0"/>
          <a:stretch/>
        </p:blipFill>
        <p:spPr>
          <a:xfrm>
            <a:off x="648000" y="4392900"/>
            <a:ext cx="1377000" cy="535733"/>
          </a:xfrm>
          <a:prstGeom prst="rect">
            <a:avLst/>
          </a:prstGeom>
          <a:noFill/>
          <a:ln>
            <a:noFill/>
          </a:ln>
        </p:spPr>
      </p:pic>
      <p:sp>
        <p:nvSpPr>
          <p:cNvPr id="122" name="Google Shape;122;p23"/>
          <p:cNvSpPr/>
          <p:nvPr/>
        </p:nvSpPr>
        <p:spPr>
          <a:xfrm>
            <a:off x="0" y="0"/>
            <a:ext cx="288000" cy="5143500"/>
          </a:xfrm>
          <a:prstGeom prst="rect">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Aangepaste indeling">
  <p:cSld name="3_Aangepaste indeling">
    <p:spTree>
      <p:nvGrpSpPr>
        <p:cNvPr id="123" name="Shape 123"/>
        <p:cNvGrpSpPr/>
        <p:nvPr/>
      </p:nvGrpSpPr>
      <p:grpSpPr>
        <a:xfrm>
          <a:off x="0" y="0"/>
          <a:ext cx="0" cy="0"/>
          <a:chOff x="0" y="0"/>
          <a:chExt cx="0" cy="0"/>
        </a:xfrm>
      </p:grpSpPr>
      <p:sp>
        <p:nvSpPr>
          <p:cNvPr id="124" name="Google Shape;124;p24"/>
          <p:cNvSpPr txBox="1"/>
          <p:nvPr>
            <p:ph type="title"/>
          </p:nvPr>
        </p:nvSpPr>
        <p:spPr>
          <a:xfrm>
            <a:off x="457800" y="262200"/>
            <a:ext cx="7416000" cy="837000"/>
          </a:xfrm>
          <a:prstGeom prst="rect">
            <a:avLst/>
          </a:prstGeom>
          <a:noFill/>
          <a:ln>
            <a:noFill/>
          </a:ln>
        </p:spPr>
        <p:txBody>
          <a:bodyPr anchorCtr="0" anchor="t" bIns="91425" lIns="91425" spcFirstLastPara="1" rIns="91425" wrap="square" tIns="91425">
            <a:noAutofit/>
          </a:bodyPr>
          <a:lstStyle>
            <a:lvl1pPr lvl="0" marR="0" rtl="0" algn="l">
              <a:lnSpc>
                <a:spcPct val="95000"/>
              </a:lnSpc>
              <a:spcBef>
                <a:spcPts val="0"/>
              </a:spcBef>
              <a:spcAft>
                <a:spcPts val="0"/>
              </a:spcAft>
              <a:buClr>
                <a:schemeClr val="dk1"/>
              </a:buClr>
              <a:buSzPts val="4000"/>
              <a:buNone/>
              <a:defRPr i="0" sz="4000" u="none" cap="none" strike="noStrike">
                <a:solidFill>
                  <a:schemeClr val="dk1"/>
                </a:solidFill>
              </a:defRPr>
            </a:lvl1pPr>
            <a:lvl2pPr lvl="1" rtl="0" algn="l">
              <a:lnSpc>
                <a:spcPct val="100000"/>
              </a:lnSpc>
              <a:spcBef>
                <a:spcPts val="0"/>
              </a:spcBef>
              <a:spcAft>
                <a:spcPts val="0"/>
              </a:spcAft>
              <a:buSzPts val="1400"/>
              <a:buNone/>
              <a:defRPr sz="1800"/>
            </a:lvl2pPr>
            <a:lvl3pPr lvl="2" rtl="0" algn="l">
              <a:lnSpc>
                <a:spcPct val="100000"/>
              </a:lnSpc>
              <a:spcBef>
                <a:spcPts val="0"/>
              </a:spcBef>
              <a:spcAft>
                <a:spcPts val="0"/>
              </a:spcAft>
              <a:buSzPts val="1400"/>
              <a:buNone/>
              <a:defRPr sz="1800"/>
            </a:lvl3pPr>
            <a:lvl4pPr lvl="3" rtl="0" algn="l">
              <a:lnSpc>
                <a:spcPct val="100000"/>
              </a:lnSpc>
              <a:spcBef>
                <a:spcPts val="0"/>
              </a:spcBef>
              <a:spcAft>
                <a:spcPts val="0"/>
              </a:spcAft>
              <a:buSzPts val="1400"/>
              <a:buNone/>
              <a:defRPr sz="1800"/>
            </a:lvl4pPr>
            <a:lvl5pPr lvl="4" rtl="0" algn="l">
              <a:lnSpc>
                <a:spcPct val="100000"/>
              </a:lnSpc>
              <a:spcBef>
                <a:spcPts val="0"/>
              </a:spcBef>
              <a:spcAft>
                <a:spcPts val="0"/>
              </a:spcAft>
              <a:buSzPts val="1400"/>
              <a:buNone/>
              <a:defRPr sz="1800"/>
            </a:lvl5pPr>
            <a:lvl6pPr lvl="5" rtl="0" algn="l">
              <a:lnSpc>
                <a:spcPct val="100000"/>
              </a:lnSpc>
              <a:spcBef>
                <a:spcPts val="0"/>
              </a:spcBef>
              <a:spcAft>
                <a:spcPts val="0"/>
              </a:spcAft>
              <a:buSzPts val="1400"/>
              <a:buNone/>
              <a:defRPr sz="1800"/>
            </a:lvl6pPr>
            <a:lvl7pPr lvl="6" rtl="0" algn="l">
              <a:lnSpc>
                <a:spcPct val="100000"/>
              </a:lnSpc>
              <a:spcBef>
                <a:spcPts val="0"/>
              </a:spcBef>
              <a:spcAft>
                <a:spcPts val="0"/>
              </a:spcAft>
              <a:buSzPts val="1400"/>
              <a:buNone/>
              <a:defRPr sz="1800"/>
            </a:lvl7pPr>
            <a:lvl8pPr lvl="7" rtl="0" algn="l">
              <a:lnSpc>
                <a:spcPct val="100000"/>
              </a:lnSpc>
              <a:spcBef>
                <a:spcPts val="0"/>
              </a:spcBef>
              <a:spcAft>
                <a:spcPts val="0"/>
              </a:spcAft>
              <a:buSzPts val="1400"/>
              <a:buNone/>
              <a:defRPr sz="1800"/>
            </a:lvl8pPr>
            <a:lvl9pPr lvl="8" rtl="0" algn="l">
              <a:lnSpc>
                <a:spcPct val="100000"/>
              </a:lnSpc>
              <a:spcBef>
                <a:spcPts val="0"/>
              </a:spcBef>
              <a:spcAft>
                <a:spcPts val="0"/>
              </a:spcAft>
              <a:buSzPts val="1400"/>
              <a:buNone/>
              <a:defRPr sz="1800"/>
            </a:lvl9pPr>
          </a:lstStyle>
          <a:p/>
        </p:txBody>
      </p:sp>
      <p:sp>
        <p:nvSpPr>
          <p:cNvPr id="125" name="Google Shape;125;p24"/>
          <p:cNvSpPr txBox="1"/>
          <p:nvPr>
            <p:ph idx="12" type="sldNum"/>
          </p:nvPr>
        </p:nvSpPr>
        <p:spPr>
          <a:xfrm>
            <a:off x="3491880" y="4758994"/>
            <a:ext cx="2133600" cy="273900"/>
          </a:xfrm>
          <a:prstGeom prst="rect">
            <a:avLst/>
          </a:prstGeom>
          <a:noFill/>
          <a:ln>
            <a:noFill/>
          </a:ln>
        </p:spPr>
        <p:txBody>
          <a:bodyPr anchorCtr="0" anchor="ctr" bIns="45700" lIns="91425" spcFirstLastPara="1" rIns="91425" wrap="square" tIns="45700">
            <a:noAutofit/>
          </a:bodyPr>
          <a:lstStyle>
            <a:lvl1pPr indent="0" lvl="0" marL="0" marR="0" rtl="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rtl="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rtl="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rtl="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rtl="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rtl="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rtl="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rtl="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rtl="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nl-BE"/>
              <a:t>‹#›</a:t>
            </a:fld>
            <a:endParaRPr/>
          </a:p>
        </p:txBody>
      </p:sp>
      <p:pic>
        <p:nvPicPr>
          <p:cNvPr id="126" name="Google Shape;126;p24"/>
          <p:cNvPicPr preferRelativeResize="0"/>
          <p:nvPr/>
        </p:nvPicPr>
        <p:blipFill rotWithShape="1">
          <a:blip r:embed="rId2">
            <a:alphaModFix/>
          </a:blip>
          <a:srcRect b="0" l="0" r="0" t="0"/>
          <a:stretch/>
        </p:blipFill>
        <p:spPr>
          <a:xfrm>
            <a:off x="520842" y="4622476"/>
            <a:ext cx="932135" cy="433551"/>
          </a:xfrm>
          <a:prstGeom prst="rect">
            <a:avLst/>
          </a:prstGeom>
          <a:noFill/>
          <a:ln>
            <a:noFill/>
          </a:ln>
        </p:spPr>
      </p:pic>
      <p:sp>
        <p:nvSpPr>
          <p:cNvPr id="127" name="Google Shape;127;p24"/>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354330" lvl="0" marL="457200" marR="0" rtl="0" algn="l">
              <a:lnSpc>
                <a:spcPct val="90000"/>
              </a:lnSpc>
              <a:spcBef>
                <a:spcPts val="300"/>
              </a:spcBef>
              <a:spcAft>
                <a:spcPts val="0"/>
              </a:spcAft>
              <a:buClr>
                <a:schemeClr val="dk1"/>
              </a:buClr>
              <a:buSzPts val="1980"/>
              <a:buChar char="•"/>
              <a:defRPr i="0" sz="2200" u="none" cap="none" strike="noStrike">
                <a:solidFill>
                  <a:schemeClr val="dk1"/>
                </a:solidFill>
              </a:defRPr>
            </a:lvl1pPr>
            <a:lvl2pPr indent="-326390" lvl="1" marL="914400" marR="0" rtl="0" algn="l">
              <a:lnSpc>
                <a:spcPct val="90000"/>
              </a:lnSpc>
              <a:spcBef>
                <a:spcPts val="300"/>
              </a:spcBef>
              <a:spcAft>
                <a:spcPts val="0"/>
              </a:spcAft>
              <a:buClr>
                <a:srgbClr val="7F7F7F"/>
              </a:buClr>
              <a:buSzPts val="1540"/>
              <a:buChar char="•"/>
              <a:defRPr i="0" sz="2200" u="none" cap="none" strike="noStrike">
                <a:solidFill>
                  <a:srgbClr val="7F7F7F"/>
                </a:solidFill>
              </a:defRPr>
            </a:lvl2pPr>
            <a:lvl3pPr indent="-342900" lvl="2" marL="1371600" marR="0" rtl="0" algn="l">
              <a:lnSpc>
                <a:spcPct val="90000"/>
              </a:lnSpc>
              <a:spcBef>
                <a:spcPts val="300"/>
              </a:spcBef>
              <a:spcAft>
                <a:spcPts val="0"/>
              </a:spcAft>
              <a:buClr>
                <a:schemeClr val="dk1"/>
              </a:buClr>
              <a:buSzPts val="1800"/>
              <a:buChar char="•"/>
              <a:defRPr i="0" sz="2000" u="none" cap="none" strike="noStrike">
                <a:solidFill>
                  <a:schemeClr val="dk1"/>
                </a:solidFill>
              </a:defRPr>
            </a:lvl3pPr>
            <a:lvl4pPr indent="-323850" lvl="3" marL="1828800" marR="0" rtl="0" algn="l">
              <a:lnSpc>
                <a:spcPct val="90000"/>
              </a:lnSpc>
              <a:spcBef>
                <a:spcPts val="300"/>
              </a:spcBef>
              <a:spcAft>
                <a:spcPts val="0"/>
              </a:spcAft>
              <a:buClr>
                <a:schemeClr val="dk1"/>
              </a:buClr>
              <a:buSzPts val="1500"/>
              <a:buChar char="•"/>
              <a:defRPr i="0" sz="2000" u="none" cap="none" strike="noStrike">
                <a:solidFill>
                  <a:schemeClr val="dk1"/>
                </a:solidFill>
              </a:defRPr>
            </a:lvl4pPr>
            <a:lvl5pPr indent="-342900" lvl="4" marL="2286000" marR="0" rtl="0" algn="l">
              <a:lnSpc>
                <a:spcPct val="90000"/>
              </a:lnSpc>
              <a:spcBef>
                <a:spcPts val="300"/>
              </a:spcBef>
              <a:spcAft>
                <a:spcPts val="0"/>
              </a:spcAft>
              <a:buClr>
                <a:schemeClr val="dk1"/>
              </a:buClr>
              <a:buSzPts val="1800"/>
              <a:buChar char="•"/>
              <a:defRPr i="0" sz="2000" u="none" cap="none" strike="noStrike">
                <a:solidFill>
                  <a:schemeClr val="dk1"/>
                </a:solidFill>
              </a:defRPr>
            </a:lvl5pPr>
            <a:lvl6pPr indent="-342900" lvl="5" marL="2743200" marR="0" rtl="0" algn="l">
              <a:lnSpc>
                <a:spcPct val="90000"/>
              </a:lnSpc>
              <a:spcBef>
                <a:spcPts val="500"/>
              </a:spcBef>
              <a:spcAft>
                <a:spcPts val="0"/>
              </a:spcAft>
              <a:buClr>
                <a:schemeClr val="dk1"/>
              </a:buClr>
              <a:buSzPts val="1800"/>
              <a:buChar char="•"/>
              <a:defRPr i="0" sz="1800" u="none" cap="none" strike="noStrike">
                <a:solidFill>
                  <a:schemeClr val="dk1"/>
                </a:solidFill>
              </a:defRPr>
            </a:lvl6pPr>
            <a:lvl7pPr indent="-342900" lvl="6" marL="3200400" marR="0" rtl="0" algn="l">
              <a:lnSpc>
                <a:spcPct val="90000"/>
              </a:lnSpc>
              <a:spcBef>
                <a:spcPts val="500"/>
              </a:spcBef>
              <a:spcAft>
                <a:spcPts val="0"/>
              </a:spcAft>
              <a:buClr>
                <a:schemeClr val="dk1"/>
              </a:buClr>
              <a:buSzPts val="1800"/>
              <a:buChar char="•"/>
              <a:defRPr i="0" sz="1800" u="none" cap="none" strike="noStrike">
                <a:solidFill>
                  <a:schemeClr val="dk1"/>
                </a:solidFill>
              </a:defRPr>
            </a:lvl7pPr>
            <a:lvl8pPr indent="-342900" lvl="7" marL="3657600" marR="0" rtl="0" algn="l">
              <a:lnSpc>
                <a:spcPct val="90000"/>
              </a:lnSpc>
              <a:spcBef>
                <a:spcPts val="500"/>
              </a:spcBef>
              <a:spcAft>
                <a:spcPts val="0"/>
              </a:spcAft>
              <a:buClr>
                <a:schemeClr val="dk1"/>
              </a:buClr>
              <a:buSzPts val="1800"/>
              <a:buChar char="•"/>
              <a:defRPr i="0" sz="1800" u="none" cap="none" strike="noStrike">
                <a:solidFill>
                  <a:schemeClr val="dk1"/>
                </a:solidFill>
              </a:defRPr>
            </a:lvl8pPr>
            <a:lvl9pPr indent="-342900" lvl="8" marL="4114800" marR="0" rtl="0" algn="l">
              <a:lnSpc>
                <a:spcPct val="90000"/>
              </a:lnSpc>
              <a:spcBef>
                <a:spcPts val="500"/>
              </a:spcBef>
              <a:spcAft>
                <a:spcPts val="0"/>
              </a:spcAft>
              <a:buClr>
                <a:schemeClr val="dk1"/>
              </a:buClr>
              <a:buSzPts val="1800"/>
              <a:buChar char="•"/>
              <a:defRPr i="0" sz="1800" u="none" cap="none" strike="noStrike">
                <a:solidFill>
                  <a:schemeClr val="dk1"/>
                </a:solidFill>
              </a:defRPr>
            </a:lvl9pPr>
          </a:lstStyle>
          <a:p/>
        </p:txBody>
      </p:sp>
      <p:pic>
        <p:nvPicPr>
          <p:cNvPr id="128" name="Google Shape;128;p24"/>
          <p:cNvPicPr preferRelativeResize="0"/>
          <p:nvPr/>
        </p:nvPicPr>
        <p:blipFill rotWithShape="1">
          <a:blip r:embed="rId3">
            <a:alphaModFix/>
          </a:blip>
          <a:srcRect b="0" l="0" r="0" t="0"/>
          <a:stretch/>
        </p:blipFill>
        <p:spPr>
          <a:xfrm>
            <a:off x="7380264" y="4606381"/>
            <a:ext cx="1080156" cy="458466"/>
          </a:xfrm>
          <a:prstGeom prst="rect">
            <a:avLst/>
          </a:prstGeom>
          <a:noFill/>
          <a:ln>
            <a:noFill/>
          </a:ln>
        </p:spPr>
      </p:pic>
      <p:sp>
        <p:nvSpPr>
          <p:cNvPr id="129" name="Google Shape;129;p24"/>
          <p:cNvSpPr/>
          <p:nvPr/>
        </p:nvSpPr>
        <p:spPr>
          <a:xfrm>
            <a:off x="0" y="0"/>
            <a:ext cx="288000" cy="5143500"/>
          </a:xfrm>
          <a:prstGeom prst="rect">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eldia">
  <p:cSld name="Titeldia">
    <p:spTree>
      <p:nvGrpSpPr>
        <p:cNvPr id="130" name="Shape 130"/>
        <p:cNvGrpSpPr/>
        <p:nvPr/>
      </p:nvGrpSpPr>
      <p:grpSpPr>
        <a:xfrm>
          <a:off x="0" y="0"/>
          <a:ext cx="0" cy="0"/>
          <a:chOff x="0" y="0"/>
          <a:chExt cx="0" cy="0"/>
        </a:xfrm>
      </p:grpSpPr>
      <p:pic>
        <p:nvPicPr>
          <p:cNvPr descr="VLA_verbeeldingwerkt_kader.png" id="131" name="Google Shape;131;p25"/>
          <p:cNvPicPr preferRelativeResize="0"/>
          <p:nvPr/>
        </p:nvPicPr>
        <p:blipFill rotWithShape="1">
          <a:blip r:embed="rId2">
            <a:alphaModFix/>
          </a:blip>
          <a:srcRect b="0" l="0" r="0" t="0"/>
          <a:stretch/>
        </p:blipFill>
        <p:spPr>
          <a:xfrm>
            <a:off x="6988557" y="216000"/>
            <a:ext cx="1568404" cy="610200"/>
          </a:xfrm>
          <a:prstGeom prst="rect">
            <a:avLst/>
          </a:prstGeom>
          <a:noFill/>
          <a:ln>
            <a:noFill/>
          </a:ln>
        </p:spPr>
      </p:pic>
      <p:sp>
        <p:nvSpPr>
          <p:cNvPr id="132" name="Google Shape;132;p25"/>
          <p:cNvSpPr txBox="1"/>
          <p:nvPr>
            <p:ph type="ctrTitle"/>
          </p:nvPr>
        </p:nvSpPr>
        <p:spPr>
          <a:xfrm>
            <a:off x="1296000" y="1512000"/>
            <a:ext cx="7416000" cy="15660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5400"/>
              <a:buNone/>
              <a:defRPr i="0" sz="5400" u="none" cap="none" strike="noStrike">
                <a:solidFill>
                  <a:schemeClr val="dk1"/>
                </a:solidFill>
              </a:defRPr>
            </a:lvl1pPr>
            <a:lvl2pPr lvl="1" rtl="0" algn="l">
              <a:lnSpc>
                <a:spcPct val="100000"/>
              </a:lnSpc>
              <a:spcBef>
                <a:spcPts val="0"/>
              </a:spcBef>
              <a:spcAft>
                <a:spcPts val="0"/>
              </a:spcAft>
              <a:buSzPts val="1400"/>
              <a:buNone/>
              <a:defRPr sz="1800"/>
            </a:lvl2pPr>
            <a:lvl3pPr lvl="2" rtl="0" algn="l">
              <a:lnSpc>
                <a:spcPct val="100000"/>
              </a:lnSpc>
              <a:spcBef>
                <a:spcPts val="0"/>
              </a:spcBef>
              <a:spcAft>
                <a:spcPts val="0"/>
              </a:spcAft>
              <a:buSzPts val="1400"/>
              <a:buNone/>
              <a:defRPr sz="1800"/>
            </a:lvl3pPr>
            <a:lvl4pPr lvl="3" rtl="0" algn="l">
              <a:lnSpc>
                <a:spcPct val="100000"/>
              </a:lnSpc>
              <a:spcBef>
                <a:spcPts val="0"/>
              </a:spcBef>
              <a:spcAft>
                <a:spcPts val="0"/>
              </a:spcAft>
              <a:buSzPts val="1400"/>
              <a:buNone/>
              <a:defRPr sz="1800"/>
            </a:lvl4pPr>
            <a:lvl5pPr lvl="4" rtl="0" algn="l">
              <a:lnSpc>
                <a:spcPct val="100000"/>
              </a:lnSpc>
              <a:spcBef>
                <a:spcPts val="0"/>
              </a:spcBef>
              <a:spcAft>
                <a:spcPts val="0"/>
              </a:spcAft>
              <a:buSzPts val="1400"/>
              <a:buNone/>
              <a:defRPr sz="1800"/>
            </a:lvl5pPr>
            <a:lvl6pPr lvl="5" rtl="0" algn="l">
              <a:lnSpc>
                <a:spcPct val="100000"/>
              </a:lnSpc>
              <a:spcBef>
                <a:spcPts val="0"/>
              </a:spcBef>
              <a:spcAft>
                <a:spcPts val="0"/>
              </a:spcAft>
              <a:buSzPts val="1400"/>
              <a:buNone/>
              <a:defRPr sz="1800"/>
            </a:lvl6pPr>
            <a:lvl7pPr lvl="6" rtl="0" algn="l">
              <a:lnSpc>
                <a:spcPct val="100000"/>
              </a:lnSpc>
              <a:spcBef>
                <a:spcPts val="0"/>
              </a:spcBef>
              <a:spcAft>
                <a:spcPts val="0"/>
              </a:spcAft>
              <a:buSzPts val="1400"/>
              <a:buNone/>
              <a:defRPr sz="1800"/>
            </a:lvl7pPr>
            <a:lvl8pPr lvl="7" rtl="0" algn="l">
              <a:lnSpc>
                <a:spcPct val="100000"/>
              </a:lnSpc>
              <a:spcBef>
                <a:spcPts val="0"/>
              </a:spcBef>
              <a:spcAft>
                <a:spcPts val="0"/>
              </a:spcAft>
              <a:buSzPts val="1400"/>
              <a:buNone/>
              <a:defRPr sz="1800"/>
            </a:lvl8pPr>
            <a:lvl9pPr lvl="8" rtl="0" algn="l">
              <a:lnSpc>
                <a:spcPct val="100000"/>
              </a:lnSpc>
              <a:spcBef>
                <a:spcPts val="0"/>
              </a:spcBef>
              <a:spcAft>
                <a:spcPts val="0"/>
              </a:spcAft>
              <a:buSzPts val="1400"/>
              <a:buNone/>
              <a:defRPr sz="1800"/>
            </a:lvl9pPr>
          </a:lstStyle>
          <a:p/>
        </p:txBody>
      </p:sp>
      <p:sp>
        <p:nvSpPr>
          <p:cNvPr id="133" name="Google Shape;133;p25"/>
          <p:cNvSpPr txBox="1"/>
          <p:nvPr>
            <p:ph idx="1" type="subTitle"/>
          </p:nvPr>
        </p:nvSpPr>
        <p:spPr>
          <a:xfrm>
            <a:off x="1296000" y="3105000"/>
            <a:ext cx="7416000" cy="1241700"/>
          </a:xfrm>
          <a:prstGeom prst="rect">
            <a:avLst/>
          </a:prstGeom>
          <a:noFill/>
          <a:ln>
            <a:noFill/>
          </a:ln>
        </p:spPr>
        <p:txBody>
          <a:bodyPr anchorCtr="0" anchor="t" bIns="91425" lIns="91425" spcFirstLastPara="1" rIns="91425" wrap="square" tIns="91425">
            <a:noAutofit/>
          </a:bodyPr>
          <a:lstStyle>
            <a:lvl1pPr lvl="0" marR="0" rtl="0" algn="l">
              <a:lnSpc>
                <a:spcPct val="111392"/>
              </a:lnSpc>
              <a:spcBef>
                <a:spcPts val="300"/>
              </a:spcBef>
              <a:spcAft>
                <a:spcPts val="0"/>
              </a:spcAft>
              <a:buClr>
                <a:schemeClr val="dk1"/>
              </a:buClr>
              <a:buSzPts val="1422"/>
              <a:buNone/>
              <a:defRPr i="0" sz="1580" u="none" cap="none" strike="noStrike">
                <a:solidFill>
                  <a:schemeClr val="dk1"/>
                </a:solidFill>
              </a:defRPr>
            </a:lvl1pPr>
            <a:lvl2pPr lvl="1" marR="0" rtl="0" algn="ctr">
              <a:lnSpc>
                <a:spcPct val="90000"/>
              </a:lnSpc>
              <a:spcBef>
                <a:spcPts val="300"/>
              </a:spcBef>
              <a:spcAft>
                <a:spcPts val="0"/>
              </a:spcAft>
              <a:buClr>
                <a:srgbClr val="7F7F7F"/>
              </a:buClr>
              <a:buSzPts val="1400"/>
              <a:buNone/>
              <a:defRPr i="0" sz="2000" u="none" cap="none" strike="noStrike">
                <a:solidFill>
                  <a:srgbClr val="7F7F7F"/>
                </a:solidFill>
              </a:defRPr>
            </a:lvl2pPr>
            <a:lvl3pPr lvl="2" marR="0" rtl="0" algn="ctr">
              <a:lnSpc>
                <a:spcPct val="90000"/>
              </a:lnSpc>
              <a:spcBef>
                <a:spcPts val="300"/>
              </a:spcBef>
              <a:spcAft>
                <a:spcPts val="0"/>
              </a:spcAft>
              <a:buClr>
                <a:schemeClr val="dk1"/>
              </a:buClr>
              <a:buSzPts val="1620"/>
              <a:buNone/>
              <a:defRPr i="0" sz="1800" u="none" cap="none" strike="noStrike">
                <a:solidFill>
                  <a:schemeClr val="dk1"/>
                </a:solidFill>
              </a:defRPr>
            </a:lvl3pPr>
            <a:lvl4pPr lvl="3" marR="0" rtl="0" algn="ctr">
              <a:lnSpc>
                <a:spcPct val="90000"/>
              </a:lnSpc>
              <a:spcBef>
                <a:spcPts val="300"/>
              </a:spcBef>
              <a:spcAft>
                <a:spcPts val="0"/>
              </a:spcAft>
              <a:buClr>
                <a:schemeClr val="dk1"/>
              </a:buClr>
              <a:buSzPts val="1200"/>
              <a:buNone/>
              <a:defRPr i="0" sz="1600" u="none" cap="none" strike="noStrike">
                <a:solidFill>
                  <a:schemeClr val="dk1"/>
                </a:solidFill>
              </a:defRPr>
            </a:lvl4pPr>
            <a:lvl5pPr lvl="4" marR="0" rtl="0" algn="ctr">
              <a:lnSpc>
                <a:spcPct val="90000"/>
              </a:lnSpc>
              <a:spcBef>
                <a:spcPts val="300"/>
              </a:spcBef>
              <a:spcAft>
                <a:spcPts val="0"/>
              </a:spcAft>
              <a:buClr>
                <a:schemeClr val="dk1"/>
              </a:buClr>
              <a:buSzPts val="1440"/>
              <a:buNone/>
              <a:defRPr i="0" sz="1600" u="none" cap="none" strike="noStrike">
                <a:solidFill>
                  <a:schemeClr val="dk1"/>
                </a:solidFill>
              </a:defRPr>
            </a:lvl5pPr>
            <a:lvl6pPr lvl="5" marR="0" rtl="0" algn="ctr">
              <a:lnSpc>
                <a:spcPct val="90000"/>
              </a:lnSpc>
              <a:spcBef>
                <a:spcPts val="500"/>
              </a:spcBef>
              <a:spcAft>
                <a:spcPts val="0"/>
              </a:spcAft>
              <a:buClr>
                <a:schemeClr val="dk1"/>
              </a:buClr>
              <a:buSzPts val="1600"/>
              <a:buNone/>
              <a:defRPr i="0" sz="1600" u="none" cap="none" strike="noStrike">
                <a:solidFill>
                  <a:schemeClr val="dk1"/>
                </a:solidFill>
              </a:defRPr>
            </a:lvl6pPr>
            <a:lvl7pPr lvl="6" marR="0" rtl="0" algn="ctr">
              <a:lnSpc>
                <a:spcPct val="90000"/>
              </a:lnSpc>
              <a:spcBef>
                <a:spcPts val="500"/>
              </a:spcBef>
              <a:spcAft>
                <a:spcPts val="0"/>
              </a:spcAft>
              <a:buClr>
                <a:schemeClr val="dk1"/>
              </a:buClr>
              <a:buSzPts val="1600"/>
              <a:buNone/>
              <a:defRPr i="0" sz="1600" u="none" cap="none" strike="noStrike">
                <a:solidFill>
                  <a:schemeClr val="dk1"/>
                </a:solidFill>
              </a:defRPr>
            </a:lvl7pPr>
            <a:lvl8pPr lvl="7" marR="0" rtl="0" algn="ctr">
              <a:lnSpc>
                <a:spcPct val="90000"/>
              </a:lnSpc>
              <a:spcBef>
                <a:spcPts val="500"/>
              </a:spcBef>
              <a:spcAft>
                <a:spcPts val="0"/>
              </a:spcAft>
              <a:buClr>
                <a:schemeClr val="dk1"/>
              </a:buClr>
              <a:buSzPts val="1600"/>
              <a:buNone/>
              <a:defRPr i="0" sz="1600" u="none" cap="none" strike="noStrike">
                <a:solidFill>
                  <a:schemeClr val="dk1"/>
                </a:solidFill>
              </a:defRPr>
            </a:lvl8pPr>
            <a:lvl9pPr lvl="8" marR="0" rtl="0" algn="ctr">
              <a:lnSpc>
                <a:spcPct val="90000"/>
              </a:lnSpc>
              <a:spcBef>
                <a:spcPts val="500"/>
              </a:spcBef>
              <a:spcAft>
                <a:spcPts val="0"/>
              </a:spcAft>
              <a:buClr>
                <a:schemeClr val="dk1"/>
              </a:buClr>
              <a:buSzPts val="1600"/>
              <a:buNone/>
              <a:defRPr i="0" sz="1600" u="none" cap="none" strike="noStrike">
                <a:solidFill>
                  <a:schemeClr val="dk1"/>
                </a:solidFill>
              </a:defRPr>
            </a:lvl9pPr>
          </a:lstStyle>
          <a:p/>
        </p:txBody>
      </p:sp>
      <p:sp>
        <p:nvSpPr>
          <p:cNvPr id="134" name="Google Shape;134;p25"/>
          <p:cNvSpPr/>
          <p:nvPr/>
        </p:nvSpPr>
        <p:spPr>
          <a:xfrm>
            <a:off x="0" y="0"/>
            <a:ext cx="288000" cy="5143500"/>
          </a:xfrm>
          <a:prstGeom prst="rect">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Mobiliteit">
  <p:cSld name="Leeg">
    <p:spTree>
      <p:nvGrpSpPr>
        <p:cNvPr id="135" name="Shape 135"/>
        <p:cNvGrpSpPr/>
        <p:nvPr/>
      </p:nvGrpSpPr>
      <p:grpSpPr>
        <a:xfrm>
          <a:off x="0" y="0"/>
          <a:ext cx="0" cy="0"/>
          <a:chOff x="0" y="0"/>
          <a:chExt cx="0" cy="0"/>
        </a:xfrm>
      </p:grpSpPr>
      <p:pic>
        <p:nvPicPr>
          <p:cNvPr id="136" name="Google Shape;136;p26"/>
          <p:cNvPicPr preferRelativeResize="0"/>
          <p:nvPr/>
        </p:nvPicPr>
        <p:blipFill rotWithShape="1">
          <a:blip r:embed="rId2">
            <a:alphaModFix/>
          </a:blip>
          <a:srcRect b="0" l="0" r="31375" t="0"/>
          <a:stretch/>
        </p:blipFill>
        <p:spPr>
          <a:xfrm>
            <a:off x="285750" y="0"/>
            <a:ext cx="8858249" cy="5143500"/>
          </a:xfrm>
          <a:prstGeom prst="rect">
            <a:avLst/>
          </a:prstGeom>
          <a:noFill/>
          <a:ln>
            <a:noFill/>
          </a:ln>
        </p:spPr>
      </p:pic>
      <p:sp>
        <p:nvSpPr>
          <p:cNvPr id="137" name="Google Shape;137;p26"/>
          <p:cNvSpPr txBox="1"/>
          <p:nvPr>
            <p:ph idx="12" type="sldNum"/>
          </p:nvPr>
        </p:nvSpPr>
        <p:spPr>
          <a:xfrm>
            <a:off x="6876014" y="4752000"/>
            <a:ext cx="21417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9pPr>
          </a:lstStyle>
          <a:p>
            <a:pPr indent="0" lvl="0" marL="0" rtl="0" algn="r">
              <a:spcBef>
                <a:spcPts val="0"/>
              </a:spcBef>
              <a:spcAft>
                <a:spcPts val="0"/>
              </a:spcAft>
              <a:buNone/>
            </a:pPr>
            <a:r>
              <a:rPr lang="nl-BE"/>
              <a:t>26/03/17 </a:t>
            </a:r>
            <a:r>
              <a:rPr b="1" lang="nl-BE"/>
              <a:t>│</a:t>
            </a:r>
            <a:fld id="{00000000-1234-1234-1234-123412341234}" type="slidenum">
              <a:rPr lang="nl-BE"/>
              <a:t>‹#›</a:t>
            </a:fld>
            <a:endParaRPr/>
          </a:p>
        </p:txBody>
      </p:sp>
      <p:sp>
        <p:nvSpPr>
          <p:cNvPr id="138" name="Google Shape;138;p26"/>
          <p:cNvSpPr txBox="1"/>
          <p:nvPr>
            <p:ph type="title"/>
          </p:nvPr>
        </p:nvSpPr>
        <p:spPr>
          <a:xfrm>
            <a:off x="457800" y="262200"/>
            <a:ext cx="7416000" cy="837000"/>
          </a:xfrm>
          <a:prstGeom prst="rect">
            <a:avLst/>
          </a:prstGeom>
          <a:noFill/>
          <a:ln>
            <a:noFill/>
          </a:ln>
        </p:spPr>
        <p:txBody>
          <a:bodyPr anchorCtr="0" anchor="t" bIns="91425" lIns="91425" spcFirstLastPara="1" rIns="91425" wrap="square" tIns="91425">
            <a:noAutofit/>
          </a:bodyPr>
          <a:lstStyle>
            <a:lvl1pPr lvl="0" marR="0" rtl="0" algn="l">
              <a:lnSpc>
                <a:spcPct val="102702"/>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1pPr>
            <a:lvl2pPr lvl="1" rtl="0" algn="l">
              <a:lnSpc>
                <a:spcPct val="100000"/>
              </a:lnSpc>
              <a:spcBef>
                <a:spcPts val="0"/>
              </a:spcBef>
              <a:spcAft>
                <a:spcPts val="0"/>
              </a:spcAft>
              <a:buSzPts val="1400"/>
              <a:buNone/>
              <a:defRPr sz="1800"/>
            </a:lvl2pPr>
            <a:lvl3pPr lvl="2" rtl="0" algn="l">
              <a:lnSpc>
                <a:spcPct val="100000"/>
              </a:lnSpc>
              <a:spcBef>
                <a:spcPts val="0"/>
              </a:spcBef>
              <a:spcAft>
                <a:spcPts val="0"/>
              </a:spcAft>
              <a:buSzPts val="1400"/>
              <a:buNone/>
              <a:defRPr sz="1800"/>
            </a:lvl3pPr>
            <a:lvl4pPr lvl="3" rtl="0" algn="l">
              <a:lnSpc>
                <a:spcPct val="100000"/>
              </a:lnSpc>
              <a:spcBef>
                <a:spcPts val="0"/>
              </a:spcBef>
              <a:spcAft>
                <a:spcPts val="0"/>
              </a:spcAft>
              <a:buSzPts val="1400"/>
              <a:buNone/>
              <a:defRPr sz="1800"/>
            </a:lvl4pPr>
            <a:lvl5pPr lvl="4" rtl="0" algn="l">
              <a:lnSpc>
                <a:spcPct val="100000"/>
              </a:lnSpc>
              <a:spcBef>
                <a:spcPts val="0"/>
              </a:spcBef>
              <a:spcAft>
                <a:spcPts val="0"/>
              </a:spcAft>
              <a:buSzPts val="1400"/>
              <a:buNone/>
              <a:defRPr sz="1800"/>
            </a:lvl5pPr>
            <a:lvl6pPr lvl="5" rtl="0" algn="l">
              <a:lnSpc>
                <a:spcPct val="100000"/>
              </a:lnSpc>
              <a:spcBef>
                <a:spcPts val="0"/>
              </a:spcBef>
              <a:spcAft>
                <a:spcPts val="0"/>
              </a:spcAft>
              <a:buSzPts val="1400"/>
              <a:buNone/>
              <a:defRPr sz="1800"/>
            </a:lvl6pPr>
            <a:lvl7pPr lvl="6" rtl="0" algn="l">
              <a:lnSpc>
                <a:spcPct val="100000"/>
              </a:lnSpc>
              <a:spcBef>
                <a:spcPts val="0"/>
              </a:spcBef>
              <a:spcAft>
                <a:spcPts val="0"/>
              </a:spcAft>
              <a:buSzPts val="1400"/>
              <a:buNone/>
              <a:defRPr sz="1800"/>
            </a:lvl7pPr>
            <a:lvl8pPr lvl="7" rtl="0" algn="l">
              <a:lnSpc>
                <a:spcPct val="100000"/>
              </a:lnSpc>
              <a:spcBef>
                <a:spcPts val="0"/>
              </a:spcBef>
              <a:spcAft>
                <a:spcPts val="0"/>
              </a:spcAft>
              <a:buSzPts val="1400"/>
              <a:buNone/>
              <a:defRPr sz="1800"/>
            </a:lvl8pPr>
            <a:lvl9pPr lvl="8" rtl="0" algn="l">
              <a:lnSpc>
                <a:spcPct val="100000"/>
              </a:lnSpc>
              <a:spcBef>
                <a:spcPts val="0"/>
              </a:spcBef>
              <a:spcAft>
                <a:spcPts val="0"/>
              </a:spcAft>
              <a:buSzPts val="1400"/>
              <a:buNone/>
              <a:defRPr sz="1800"/>
            </a:lvl9pPr>
          </a:lstStyle>
          <a:p/>
        </p:txBody>
      </p:sp>
      <p:sp>
        <p:nvSpPr>
          <p:cNvPr id="139" name="Google Shape;139;p26"/>
          <p:cNvSpPr txBox="1"/>
          <p:nvPr>
            <p:ph idx="1" type="body"/>
          </p:nvPr>
        </p:nvSpPr>
        <p:spPr>
          <a:xfrm>
            <a:off x="1296000" y="1436400"/>
            <a:ext cx="7416000" cy="2754000"/>
          </a:xfrm>
          <a:prstGeom prst="rect">
            <a:avLst/>
          </a:prstGeom>
          <a:noFill/>
          <a:ln>
            <a:noFill/>
          </a:ln>
        </p:spPr>
        <p:txBody>
          <a:bodyPr anchorCtr="0" anchor="t" bIns="91425" lIns="91425" spcFirstLastPara="1" rIns="91425" wrap="square" tIns="91425">
            <a:noAutofit/>
          </a:bodyPr>
          <a:lstStyle>
            <a:lvl1pPr indent="-354330" lvl="0" marL="457200" marR="0" rtl="0" algn="l">
              <a:lnSpc>
                <a:spcPct val="90000"/>
              </a:lnSpc>
              <a:spcBef>
                <a:spcPts val="300"/>
              </a:spcBef>
              <a:spcAft>
                <a:spcPts val="0"/>
              </a:spcAft>
              <a:buClr>
                <a:schemeClr val="dk1"/>
              </a:buClr>
              <a:buSzPts val="1980"/>
              <a:buFont typeface="Arial"/>
              <a:buChar char="•"/>
              <a:defRPr b="0" i="0" sz="2200" u="none" cap="none" strike="noStrike">
                <a:solidFill>
                  <a:schemeClr val="dk1"/>
                </a:solidFill>
                <a:latin typeface="Arial"/>
                <a:ea typeface="Arial"/>
                <a:cs typeface="Arial"/>
                <a:sym typeface="Arial"/>
              </a:defRPr>
            </a:lvl1pPr>
            <a:lvl2pPr indent="-333375" lvl="1" marL="914400" marR="0" rtl="0" algn="l">
              <a:lnSpc>
                <a:spcPct val="90000"/>
              </a:lnSpc>
              <a:spcBef>
                <a:spcPts val="300"/>
              </a:spcBef>
              <a:spcAft>
                <a:spcPts val="0"/>
              </a:spcAft>
              <a:buClr>
                <a:srgbClr val="7F7F7F"/>
              </a:buClr>
              <a:buSzPts val="1650"/>
              <a:buFont typeface="Arial"/>
              <a:buChar char="•"/>
              <a:defRPr b="0" i="0" sz="2200" u="none" cap="none" strike="noStrike">
                <a:solidFill>
                  <a:srgbClr val="7F7F7F"/>
                </a:solidFill>
                <a:latin typeface="Arial"/>
                <a:ea typeface="Arial"/>
                <a:cs typeface="Arial"/>
                <a:sym typeface="Arial"/>
              </a:defRPr>
            </a:lvl2pPr>
            <a:lvl3pPr indent="-336550" lvl="2" marL="1371600" marR="0" rtl="0" algn="l">
              <a:lnSpc>
                <a:spcPct val="90000"/>
              </a:lnSpc>
              <a:spcBef>
                <a:spcPts val="300"/>
              </a:spcBef>
              <a:spcAft>
                <a:spcPts val="0"/>
              </a:spcAft>
              <a:buClr>
                <a:schemeClr val="dk1"/>
              </a:buClr>
              <a:buSzPts val="1700"/>
              <a:buFont typeface="Arial"/>
              <a:buChar char="•"/>
              <a:defRPr b="0" i="0" sz="2000" u="none" cap="none" strike="noStrike">
                <a:solidFill>
                  <a:schemeClr val="dk1"/>
                </a:solidFill>
                <a:latin typeface="Arial"/>
                <a:ea typeface="Arial"/>
                <a:cs typeface="Arial"/>
                <a:sym typeface="Arial"/>
              </a:defRPr>
            </a:lvl3pPr>
            <a:lvl4pPr indent="-323850" lvl="3" marL="1828800" marR="0" rtl="0" algn="l">
              <a:lnSpc>
                <a:spcPct val="90000"/>
              </a:lnSpc>
              <a:spcBef>
                <a:spcPts val="300"/>
              </a:spcBef>
              <a:spcAft>
                <a:spcPts val="0"/>
              </a:spcAft>
              <a:buClr>
                <a:schemeClr val="dk1"/>
              </a:buClr>
              <a:buSzPts val="1500"/>
              <a:buFont typeface="Arial"/>
              <a:buChar char="•"/>
              <a:defRPr b="0" i="0" sz="2000" u="none" cap="none" strike="noStrike">
                <a:solidFill>
                  <a:schemeClr val="dk1"/>
                </a:solidFill>
                <a:latin typeface="Arial"/>
                <a:ea typeface="Arial"/>
                <a:cs typeface="Arial"/>
                <a:sym typeface="Arial"/>
              </a:defRPr>
            </a:lvl4pPr>
            <a:lvl5pPr indent="-342900" lvl="4" marL="2286000" marR="0" rtl="0" algn="l">
              <a:lnSpc>
                <a:spcPct val="90000"/>
              </a:lnSpc>
              <a:spcBef>
                <a:spcPts val="300"/>
              </a:spcBef>
              <a:spcAft>
                <a:spcPts val="0"/>
              </a:spcAft>
              <a:buClr>
                <a:schemeClr val="dk1"/>
              </a:buClr>
              <a:buSzPts val="18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140" name="Google Shape;140;p26"/>
          <p:cNvPicPr preferRelativeResize="0"/>
          <p:nvPr/>
        </p:nvPicPr>
        <p:blipFill rotWithShape="1">
          <a:blip r:embed="rId3">
            <a:alphaModFix/>
          </a:blip>
          <a:srcRect b="0" l="0" r="0" t="0"/>
          <a:stretch/>
        </p:blipFill>
        <p:spPr>
          <a:xfrm>
            <a:off x="648000" y="4392900"/>
            <a:ext cx="1377000" cy="535733"/>
          </a:xfrm>
          <a:prstGeom prst="rect">
            <a:avLst/>
          </a:prstGeom>
          <a:noFill/>
          <a:ln>
            <a:noFill/>
          </a:ln>
        </p:spPr>
      </p:pic>
      <p:sp>
        <p:nvSpPr>
          <p:cNvPr id="141" name="Google Shape;141;p26"/>
          <p:cNvSpPr/>
          <p:nvPr/>
        </p:nvSpPr>
        <p:spPr>
          <a:xfrm>
            <a:off x="0" y="0"/>
            <a:ext cx="288000" cy="5143500"/>
          </a:xfrm>
          <a:prstGeom prst="rect">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el en Inhoud">
  <p:cSld name="Titel en Inhoud">
    <p:spTree>
      <p:nvGrpSpPr>
        <p:cNvPr id="142" name="Shape 142"/>
        <p:cNvGrpSpPr/>
        <p:nvPr/>
      </p:nvGrpSpPr>
      <p:grpSpPr>
        <a:xfrm>
          <a:off x="0" y="0"/>
          <a:ext cx="0" cy="0"/>
          <a:chOff x="0" y="0"/>
          <a:chExt cx="0" cy="0"/>
        </a:xfrm>
      </p:grpSpPr>
      <p:sp>
        <p:nvSpPr>
          <p:cNvPr id="143" name="Google Shape;143;p27"/>
          <p:cNvSpPr txBox="1"/>
          <p:nvPr>
            <p:ph idx="1" type="body"/>
          </p:nvPr>
        </p:nvSpPr>
        <p:spPr>
          <a:xfrm>
            <a:off x="457800" y="1132305"/>
            <a:ext cx="7416000" cy="2754000"/>
          </a:xfrm>
          <a:prstGeom prst="rect">
            <a:avLst/>
          </a:prstGeom>
          <a:noFill/>
          <a:ln>
            <a:noFill/>
          </a:ln>
        </p:spPr>
        <p:txBody>
          <a:bodyPr anchorCtr="0" anchor="t" bIns="91425" lIns="91425" spcFirstLastPara="1" rIns="91425" wrap="square" tIns="91425">
            <a:noAutofit/>
          </a:bodyPr>
          <a:lstStyle>
            <a:lvl1pPr indent="-368300" lvl="0" marL="457200" marR="0" rtl="0" algn="l">
              <a:lnSpc>
                <a:spcPct val="100000"/>
              </a:lnSpc>
              <a:spcBef>
                <a:spcPts val="525"/>
              </a:spcBef>
              <a:spcAft>
                <a:spcPts val="0"/>
              </a:spcAft>
              <a:buClr>
                <a:schemeClr val="dk1"/>
              </a:buClr>
              <a:buSzPts val="2200"/>
              <a:buFont typeface="Arial"/>
              <a:buChar char="&gt;"/>
              <a:defRPr>
                <a:latin typeface="Arial"/>
                <a:ea typeface="Arial"/>
                <a:cs typeface="Arial"/>
                <a:sym typeface="Arial"/>
              </a:defRPr>
            </a:lvl1pPr>
            <a:lvl2pPr indent="-368300" lvl="1" marL="914400" marR="0" rtl="0" algn="l">
              <a:lnSpc>
                <a:spcPct val="100000"/>
              </a:lnSpc>
              <a:spcBef>
                <a:spcPts val="525"/>
              </a:spcBef>
              <a:spcAft>
                <a:spcPts val="0"/>
              </a:spcAft>
              <a:buClr>
                <a:srgbClr val="7F7F7F"/>
              </a:buClr>
              <a:buSzPts val="2200"/>
              <a:buFont typeface="Noto Sans Symbols"/>
              <a:buChar char="▪"/>
              <a:defRPr>
                <a:latin typeface="Arial"/>
                <a:ea typeface="Arial"/>
                <a:cs typeface="Arial"/>
                <a:sym typeface="Arial"/>
              </a:defRPr>
            </a:lvl2pPr>
            <a:lvl3pPr indent="-355600" lvl="2" marL="1371600" marR="0" rtl="0" algn="l">
              <a:lnSpc>
                <a:spcPct val="100000"/>
              </a:lnSpc>
              <a:spcBef>
                <a:spcPts val="525"/>
              </a:spcBef>
              <a:spcAft>
                <a:spcPts val="0"/>
              </a:spcAft>
              <a:buClr>
                <a:schemeClr val="dk1"/>
              </a:buClr>
              <a:buSzPts val="2000"/>
              <a:buFont typeface="Arial"/>
              <a:buChar char="&gt;"/>
              <a:defRPr>
                <a:latin typeface="Arial"/>
                <a:ea typeface="Arial"/>
                <a:cs typeface="Arial"/>
                <a:sym typeface="Arial"/>
              </a:defRPr>
            </a:lvl3pPr>
            <a:lvl4pPr indent="-355600" lvl="3" marL="1828800" marR="0" rtl="0" algn="l">
              <a:lnSpc>
                <a:spcPct val="100000"/>
              </a:lnSpc>
              <a:spcBef>
                <a:spcPts val="525"/>
              </a:spcBef>
              <a:spcAft>
                <a:spcPts val="0"/>
              </a:spcAft>
              <a:buClr>
                <a:schemeClr val="dk1"/>
              </a:buClr>
              <a:buSzPts val="2000"/>
              <a:buFont typeface="Noto Sans Symbols"/>
              <a:buChar char="▪"/>
              <a:defRPr>
                <a:latin typeface="Arial"/>
                <a:ea typeface="Arial"/>
                <a:cs typeface="Arial"/>
                <a:sym typeface="Arial"/>
              </a:defRPr>
            </a:lvl4pPr>
            <a:lvl5pPr indent="-355600" lvl="4" marL="2286000" marR="0" rtl="0" algn="l">
              <a:lnSpc>
                <a:spcPct val="100000"/>
              </a:lnSpc>
              <a:spcBef>
                <a:spcPts val="525"/>
              </a:spcBef>
              <a:spcAft>
                <a:spcPts val="0"/>
              </a:spcAft>
              <a:buClr>
                <a:schemeClr val="dk1"/>
              </a:buClr>
              <a:buSzPts val="2000"/>
              <a:buFont typeface="Arial"/>
              <a:buChar char="&gt;"/>
              <a:defRPr>
                <a:latin typeface="Arial"/>
                <a:ea typeface="Arial"/>
                <a:cs typeface="Arial"/>
                <a:sym typeface="Arial"/>
              </a:defRPr>
            </a:lvl5pPr>
            <a:lvl6pPr indent="-342900" lvl="5" marL="2743200" rtl="0" algn="l">
              <a:lnSpc>
                <a:spcPct val="90000"/>
              </a:lnSpc>
              <a:spcBef>
                <a:spcPts val="500"/>
              </a:spcBef>
              <a:spcAft>
                <a:spcPts val="0"/>
              </a:spcAft>
              <a:buSzPts val="1800"/>
              <a:buChar char="•"/>
              <a:defRPr/>
            </a:lvl6pPr>
            <a:lvl7pPr indent="-342900" lvl="6" marL="3200400" rtl="0" algn="l">
              <a:lnSpc>
                <a:spcPct val="90000"/>
              </a:lnSpc>
              <a:spcBef>
                <a:spcPts val="500"/>
              </a:spcBef>
              <a:spcAft>
                <a:spcPts val="0"/>
              </a:spcAft>
              <a:buSzPts val="1800"/>
              <a:buChar char="•"/>
              <a:defRPr/>
            </a:lvl7pPr>
            <a:lvl8pPr indent="-342900" lvl="7" marL="3657600" rtl="0" algn="l">
              <a:lnSpc>
                <a:spcPct val="90000"/>
              </a:lnSpc>
              <a:spcBef>
                <a:spcPts val="500"/>
              </a:spcBef>
              <a:spcAft>
                <a:spcPts val="0"/>
              </a:spcAft>
              <a:buSzPts val="1800"/>
              <a:buChar char="•"/>
              <a:defRPr/>
            </a:lvl8pPr>
            <a:lvl9pPr indent="-342900" lvl="8" marL="4114800" rtl="0" algn="l">
              <a:lnSpc>
                <a:spcPct val="90000"/>
              </a:lnSpc>
              <a:spcBef>
                <a:spcPts val="500"/>
              </a:spcBef>
              <a:spcAft>
                <a:spcPts val="0"/>
              </a:spcAft>
              <a:buSzPts val="1800"/>
              <a:buChar char="•"/>
              <a:defRPr/>
            </a:lvl9pPr>
          </a:lstStyle>
          <a:p/>
        </p:txBody>
      </p:sp>
      <p:sp>
        <p:nvSpPr>
          <p:cNvPr id="144" name="Google Shape;144;p27"/>
          <p:cNvSpPr txBox="1"/>
          <p:nvPr>
            <p:ph type="title"/>
          </p:nvPr>
        </p:nvSpPr>
        <p:spPr>
          <a:xfrm>
            <a:off x="628651" y="273845"/>
            <a:ext cx="7886700" cy="738300"/>
          </a:xfrm>
          <a:prstGeom prst="rect">
            <a:avLst/>
          </a:prstGeom>
          <a:noFill/>
          <a:ln>
            <a:noFill/>
          </a:ln>
        </p:spPr>
        <p:txBody>
          <a:bodyPr anchorCtr="0" anchor="t" bIns="45700" lIns="91425" spcFirstLastPara="1" rIns="91425" wrap="square" tIns="45700">
            <a:noAutofit/>
          </a:bodyPr>
          <a:lstStyle>
            <a:lvl1pPr lvl="0" rtl="0" algn="l">
              <a:lnSpc>
                <a:spcPct val="102702"/>
              </a:lnSpc>
              <a:spcBef>
                <a:spcPts val="0"/>
              </a:spcBef>
              <a:spcAft>
                <a:spcPts val="0"/>
              </a:spcAft>
              <a:buSzPts val="37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45" name="Google Shape;145;p27"/>
          <p:cNvSpPr txBox="1"/>
          <p:nvPr>
            <p:ph idx="11" type="ftr"/>
          </p:nvPr>
        </p:nvSpPr>
        <p:spPr>
          <a:xfrm>
            <a:off x="443678" y="4953894"/>
            <a:ext cx="5616000" cy="1326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b="0" sz="800">
                <a:solidFill>
                  <a:schemeClr val="lt2"/>
                </a:solidFill>
                <a:latin typeface="Arial"/>
                <a:ea typeface="Arial"/>
                <a:cs typeface="Arial"/>
                <a:sym typeface="Aria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46" name="Google Shape;146;p27"/>
          <p:cNvSpPr txBox="1"/>
          <p:nvPr>
            <p:ph idx="12" type="sldNum"/>
          </p:nvPr>
        </p:nvSpPr>
        <p:spPr>
          <a:xfrm>
            <a:off x="8020803" y="4909510"/>
            <a:ext cx="682500" cy="215400"/>
          </a:xfrm>
          <a:prstGeom prst="rect">
            <a:avLst/>
          </a:prstGeom>
          <a:noFill/>
          <a:ln>
            <a:noFill/>
          </a:ln>
        </p:spPr>
        <p:txBody>
          <a:bodyPr anchorCtr="0" anchor="ctr" bIns="45700" lIns="45700" spcFirstLastPara="1" rIns="45700" wrap="square" tIns="45700">
            <a:noAutofit/>
          </a:bodyPr>
          <a:lstStyle>
            <a:lvl1pPr indent="0" lvl="0"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1pPr>
            <a:lvl2pPr indent="0" lvl="1"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2pPr>
            <a:lvl3pPr indent="0" lvl="2"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3pPr>
            <a:lvl4pPr indent="0" lvl="3"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4pPr>
            <a:lvl5pPr indent="0" lvl="4"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5pPr>
            <a:lvl6pPr indent="0" lvl="5"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6pPr>
            <a:lvl7pPr indent="0" lvl="6"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7pPr>
            <a:lvl8pPr indent="0" lvl="7"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8pPr>
            <a:lvl9pPr indent="0" lvl="8"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nl-BE"/>
              <a:t>‹#›</a:t>
            </a:fld>
            <a:endParaRPr/>
          </a:p>
        </p:txBody>
      </p:sp>
      <p:sp>
        <p:nvSpPr>
          <p:cNvPr id="147" name="Google Shape;147;p27"/>
          <p:cNvSpPr txBox="1"/>
          <p:nvPr>
            <p:ph idx="10" type="dt"/>
          </p:nvPr>
        </p:nvSpPr>
        <p:spPr>
          <a:xfrm>
            <a:off x="6059679" y="4952333"/>
            <a:ext cx="2643600" cy="131100"/>
          </a:xfrm>
          <a:prstGeom prst="rect">
            <a:avLst/>
          </a:prstGeom>
          <a:noFill/>
          <a:ln>
            <a:noFill/>
          </a:ln>
        </p:spPr>
        <p:txBody>
          <a:bodyPr anchorCtr="0" anchor="ctr" bIns="45700" lIns="91425" spcFirstLastPara="1" rIns="91425" wrap="square" tIns="45700">
            <a:noAutofit/>
          </a:bodyPr>
          <a:lstStyle>
            <a:lvl1pPr lvl="0" rtl="0" algn="r">
              <a:lnSpc>
                <a:spcPct val="100000"/>
              </a:lnSpc>
              <a:spcBef>
                <a:spcPts val="0"/>
              </a:spcBef>
              <a:spcAft>
                <a:spcPts val="0"/>
              </a:spcAft>
              <a:buSzPts val="1400"/>
              <a:buNone/>
              <a:defRPr sz="800">
                <a:solidFill>
                  <a:schemeClr val="lt2"/>
                </a:solidFill>
                <a:latin typeface="Arial"/>
                <a:ea typeface="Arial"/>
                <a:cs typeface="Arial"/>
                <a:sym typeface="Aria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ge_dia">
  <p:cSld name="Lege_dia">
    <p:spTree>
      <p:nvGrpSpPr>
        <p:cNvPr id="148" name="Shape 148"/>
        <p:cNvGrpSpPr/>
        <p:nvPr/>
      </p:nvGrpSpPr>
      <p:grpSpPr>
        <a:xfrm>
          <a:off x="0" y="0"/>
          <a:ext cx="0" cy="0"/>
          <a:chOff x="0" y="0"/>
          <a:chExt cx="0" cy="0"/>
        </a:xfrm>
      </p:grpSpPr>
      <p:sp>
        <p:nvSpPr>
          <p:cNvPr id="149" name="Google Shape;149;p28"/>
          <p:cNvSpPr txBox="1"/>
          <p:nvPr/>
        </p:nvSpPr>
        <p:spPr>
          <a:xfrm>
            <a:off x="481781" y="930651"/>
            <a:ext cx="6223800" cy="463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Calibri"/>
              <a:ea typeface="Calibri"/>
              <a:cs typeface="Calibri"/>
              <a:sym typeface="Calibri"/>
            </a:endParaRPr>
          </a:p>
        </p:txBody>
      </p:sp>
      <p:sp>
        <p:nvSpPr>
          <p:cNvPr id="150" name="Google Shape;150;p28"/>
          <p:cNvSpPr txBox="1"/>
          <p:nvPr>
            <p:ph idx="1" type="body"/>
          </p:nvPr>
        </p:nvSpPr>
        <p:spPr>
          <a:xfrm>
            <a:off x="481781" y="212710"/>
            <a:ext cx="8370900" cy="591000"/>
          </a:xfrm>
          <a:prstGeom prst="rect">
            <a:avLst/>
          </a:prstGeom>
          <a:noFill/>
          <a:ln>
            <a:noFill/>
          </a:ln>
        </p:spPr>
        <p:txBody>
          <a:bodyPr anchorCtr="0" anchor="t" bIns="45700" lIns="0" spcFirstLastPara="1" rIns="0" wrap="square" tIns="0">
            <a:noAutofit/>
          </a:bodyPr>
          <a:lstStyle>
            <a:lvl1pPr indent="-228600" lvl="0" marL="457200" rtl="0" algn="l">
              <a:lnSpc>
                <a:spcPct val="90000"/>
              </a:lnSpc>
              <a:spcBef>
                <a:spcPts val="300"/>
              </a:spcBef>
              <a:spcAft>
                <a:spcPts val="0"/>
              </a:spcAft>
              <a:buClr>
                <a:schemeClr val="dk1"/>
              </a:buClr>
              <a:buSzPts val="2520"/>
              <a:buFont typeface="Calibri"/>
              <a:buNone/>
              <a:defRPr b="0" sz="2800">
                <a:solidFill>
                  <a:schemeClr val="dk1"/>
                </a:solidFill>
                <a:latin typeface="Calibri"/>
                <a:ea typeface="Calibri"/>
                <a:cs typeface="Calibri"/>
                <a:sym typeface="Calibri"/>
              </a:defRPr>
            </a:lvl1pPr>
            <a:lvl2pPr indent="-228600" lvl="1" marL="914400" rtl="0" algn="l">
              <a:lnSpc>
                <a:spcPct val="90000"/>
              </a:lnSpc>
              <a:spcBef>
                <a:spcPts val="300"/>
              </a:spcBef>
              <a:spcAft>
                <a:spcPts val="0"/>
              </a:spcAft>
              <a:buClr>
                <a:schemeClr val="dk1"/>
              </a:buClr>
              <a:buSzPts val="2100"/>
              <a:buFont typeface="Calibri"/>
              <a:buNone/>
              <a:defRPr b="1" sz="2800">
                <a:solidFill>
                  <a:schemeClr val="dk1"/>
                </a:solidFill>
                <a:latin typeface="Calibri"/>
                <a:ea typeface="Calibri"/>
                <a:cs typeface="Calibri"/>
                <a:sym typeface="Calibri"/>
              </a:defRPr>
            </a:lvl2pPr>
            <a:lvl3pPr indent="-228600" lvl="2" marL="1371600" rtl="0" algn="l">
              <a:lnSpc>
                <a:spcPct val="90000"/>
              </a:lnSpc>
              <a:spcBef>
                <a:spcPts val="300"/>
              </a:spcBef>
              <a:spcAft>
                <a:spcPts val="0"/>
              </a:spcAft>
              <a:buClr>
                <a:schemeClr val="dk1"/>
              </a:buClr>
              <a:buSzPts val="2380"/>
              <a:buFont typeface="Calibri"/>
              <a:buNone/>
              <a:defRPr b="1" sz="2800">
                <a:solidFill>
                  <a:schemeClr val="dk1"/>
                </a:solidFill>
                <a:latin typeface="Calibri"/>
                <a:ea typeface="Calibri"/>
                <a:cs typeface="Calibri"/>
                <a:sym typeface="Calibri"/>
              </a:defRPr>
            </a:lvl3pPr>
            <a:lvl4pPr indent="-228600" lvl="3" marL="1828800" rtl="0" algn="l">
              <a:lnSpc>
                <a:spcPct val="90000"/>
              </a:lnSpc>
              <a:spcBef>
                <a:spcPts val="300"/>
              </a:spcBef>
              <a:spcAft>
                <a:spcPts val="0"/>
              </a:spcAft>
              <a:buClr>
                <a:schemeClr val="dk1"/>
              </a:buClr>
              <a:buSzPts val="2100"/>
              <a:buFont typeface="Calibri"/>
              <a:buNone/>
              <a:defRPr b="1" sz="2800">
                <a:solidFill>
                  <a:schemeClr val="dk1"/>
                </a:solidFill>
                <a:latin typeface="Calibri"/>
                <a:ea typeface="Calibri"/>
                <a:cs typeface="Calibri"/>
                <a:sym typeface="Calibri"/>
              </a:defRPr>
            </a:lvl4pPr>
            <a:lvl5pPr indent="-228600" lvl="4" marL="2286000" rtl="0" algn="l">
              <a:lnSpc>
                <a:spcPct val="90000"/>
              </a:lnSpc>
              <a:spcBef>
                <a:spcPts val="300"/>
              </a:spcBef>
              <a:spcAft>
                <a:spcPts val="0"/>
              </a:spcAft>
              <a:buClr>
                <a:schemeClr val="dk1"/>
              </a:buClr>
              <a:buSzPts val="2520"/>
              <a:buFont typeface="Calibri"/>
              <a:buNone/>
              <a:defRPr b="1" sz="2800">
                <a:solidFill>
                  <a:schemeClr val="dk1"/>
                </a:solidFill>
                <a:latin typeface="Calibri"/>
                <a:ea typeface="Calibri"/>
                <a:cs typeface="Calibri"/>
                <a:sym typeface="Calibri"/>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151" name="Google Shape;151;p28"/>
          <p:cNvSpPr txBox="1"/>
          <p:nvPr>
            <p:ph idx="2" type="body"/>
          </p:nvPr>
        </p:nvSpPr>
        <p:spPr>
          <a:xfrm>
            <a:off x="481781" y="1829549"/>
            <a:ext cx="8370900" cy="1347000"/>
          </a:xfrm>
          <a:prstGeom prst="rect">
            <a:avLst/>
          </a:prstGeom>
          <a:noFill/>
          <a:ln>
            <a:noFill/>
          </a:ln>
        </p:spPr>
        <p:txBody>
          <a:bodyPr anchorCtr="0" anchor="t" bIns="45700" lIns="0" spcFirstLastPara="1" rIns="0" wrap="square" tIns="0">
            <a:noAutofit/>
          </a:bodyPr>
          <a:lstStyle>
            <a:lvl1pPr indent="-331470" lvl="0" marL="457200" rtl="0" algn="l">
              <a:lnSpc>
                <a:spcPct val="90000"/>
              </a:lnSpc>
              <a:spcBef>
                <a:spcPts val="300"/>
              </a:spcBef>
              <a:spcAft>
                <a:spcPts val="0"/>
              </a:spcAft>
              <a:buClr>
                <a:schemeClr val="dk1"/>
              </a:buClr>
              <a:buSzPts val="1620"/>
              <a:buFont typeface="Calibri"/>
              <a:buChar char="•"/>
              <a:defRPr sz="1800">
                <a:latin typeface="Calibri"/>
                <a:ea typeface="Calibri"/>
                <a:cs typeface="Calibri"/>
                <a:sym typeface="Calibri"/>
              </a:defRPr>
            </a:lvl1pPr>
            <a:lvl2pPr indent="-304800" lvl="1" marL="914400" rtl="0" algn="l">
              <a:lnSpc>
                <a:spcPct val="90000"/>
              </a:lnSpc>
              <a:spcBef>
                <a:spcPts val="300"/>
              </a:spcBef>
              <a:spcAft>
                <a:spcPts val="0"/>
              </a:spcAft>
              <a:buClr>
                <a:srgbClr val="9B9B9B"/>
              </a:buClr>
              <a:buSzPts val="1200"/>
              <a:buFont typeface="Calibri"/>
              <a:buChar char="•"/>
              <a:defRPr sz="1600">
                <a:latin typeface="Calibri"/>
                <a:ea typeface="Calibri"/>
                <a:cs typeface="Calibri"/>
                <a:sym typeface="Calibri"/>
              </a:defRPr>
            </a:lvl2pPr>
            <a:lvl3pPr indent="-314960" lvl="2" marL="1371600" rtl="0" algn="l">
              <a:lnSpc>
                <a:spcPct val="90000"/>
              </a:lnSpc>
              <a:spcBef>
                <a:spcPts val="300"/>
              </a:spcBef>
              <a:spcAft>
                <a:spcPts val="0"/>
              </a:spcAft>
              <a:buClr>
                <a:schemeClr val="dk1"/>
              </a:buClr>
              <a:buSzPts val="1360"/>
              <a:buFont typeface="Calibri"/>
              <a:buChar char="•"/>
              <a:defRPr sz="1600">
                <a:latin typeface="Calibri"/>
                <a:ea typeface="Calibri"/>
                <a:cs typeface="Calibri"/>
                <a:sym typeface="Calibri"/>
              </a:defRPr>
            </a:lvl3pPr>
            <a:lvl4pPr indent="-304800" lvl="3" marL="1828800" rtl="0" algn="l">
              <a:lnSpc>
                <a:spcPct val="90000"/>
              </a:lnSpc>
              <a:spcBef>
                <a:spcPts val="300"/>
              </a:spcBef>
              <a:spcAft>
                <a:spcPts val="0"/>
              </a:spcAft>
              <a:buClr>
                <a:schemeClr val="dk1"/>
              </a:buClr>
              <a:buSzPts val="1200"/>
              <a:buFont typeface="Calibri"/>
              <a:buChar char="•"/>
              <a:defRPr sz="1600">
                <a:latin typeface="Calibri"/>
                <a:ea typeface="Calibri"/>
                <a:cs typeface="Calibri"/>
                <a:sym typeface="Calibri"/>
              </a:defRPr>
            </a:lvl4pPr>
            <a:lvl5pPr indent="-320039" lvl="4" marL="2286000" rtl="0" algn="l">
              <a:lnSpc>
                <a:spcPct val="90000"/>
              </a:lnSpc>
              <a:spcBef>
                <a:spcPts val="300"/>
              </a:spcBef>
              <a:spcAft>
                <a:spcPts val="0"/>
              </a:spcAft>
              <a:buClr>
                <a:schemeClr val="dk1"/>
              </a:buClr>
              <a:buSzPts val="1440"/>
              <a:buFont typeface="Calibri"/>
              <a:buChar char="•"/>
              <a:defRPr sz="1600">
                <a:latin typeface="Calibri"/>
                <a:ea typeface="Calibri"/>
                <a:cs typeface="Calibri"/>
                <a:sym typeface="Calibri"/>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152" name="Google Shape;152;p28"/>
          <p:cNvSpPr txBox="1"/>
          <p:nvPr>
            <p:ph idx="3" type="body"/>
          </p:nvPr>
        </p:nvSpPr>
        <p:spPr>
          <a:xfrm>
            <a:off x="481781" y="1065987"/>
            <a:ext cx="8370900" cy="295200"/>
          </a:xfrm>
          <a:prstGeom prst="rect">
            <a:avLst/>
          </a:prstGeom>
          <a:noFill/>
          <a:ln>
            <a:noFill/>
          </a:ln>
        </p:spPr>
        <p:txBody>
          <a:bodyPr anchorCtr="0" anchor="t" bIns="45700" lIns="0" spcFirstLastPara="1" rIns="0" wrap="square" tIns="0">
            <a:noAutofit/>
          </a:bodyPr>
          <a:lstStyle>
            <a:lvl1pPr indent="-228600" lvl="0" marL="457200" rtl="0" algn="l">
              <a:lnSpc>
                <a:spcPct val="90000"/>
              </a:lnSpc>
              <a:spcBef>
                <a:spcPts val="300"/>
              </a:spcBef>
              <a:spcAft>
                <a:spcPts val="0"/>
              </a:spcAft>
              <a:buClr>
                <a:schemeClr val="dk1"/>
              </a:buClr>
              <a:buSzPts val="1800"/>
              <a:buFont typeface="Calibri"/>
              <a:buNone/>
              <a:defRPr sz="2000">
                <a:latin typeface="Calibri"/>
                <a:ea typeface="Calibri"/>
                <a:cs typeface="Calibri"/>
                <a:sym typeface="Calibri"/>
              </a:defRPr>
            </a:lvl1pPr>
            <a:lvl2pPr indent="-314325" lvl="1" marL="914400" rtl="0" algn="l">
              <a:lnSpc>
                <a:spcPct val="90000"/>
              </a:lnSpc>
              <a:spcBef>
                <a:spcPts val="300"/>
              </a:spcBef>
              <a:spcAft>
                <a:spcPts val="0"/>
              </a:spcAft>
              <a:buClr>
                <a:srgbClr val="9B9B9B"/>
              </a:buClr>
              <a:buSzPts val="1350"/>
              <a:buChar char="•"/>
              <a:defRPr/>
            </a:lvl2pPr>
            <a:lvl3pPr indent="-325755" lvl="2" marL="1371600" rtl="0" algn="l">
              <a:lnSpc>
                <a:spcPct val="90000"/>
              </a:lnSpc>
              <a:spcBef>
                <a:spcPts val="300"/>
              </a:spcBef>
              <a:spcAft>
                <a:spcPts val="0"/>
              </a:spcAft>
              <a:buClr>
                <a:schemeClr val="dk1"/>
              </a:buClr>
              <a:buSzPts val="1530"/>
              <a:buChar char="•"/>
              <a:defRPr/>
            </a:lvl3pPr>
            <a:lvl4pPr indent="-314325" lvl="3" marL="1828800" rtl="0" algn="l">
              <a:lnSpc>
                <a:spcPct val="90000"/>
              </a:lnSpc>
              <a:spcBef>
                <a:spcPts val="300"/>
              </a:spcBef>
              <a:spcAft>
                <a:spcPts val="0"/>
              </a:spcAft>
              <a:buClr>
                <a:schemeClr val="dk1"/>
              </a:buClr>
              <a:buSzPts val="1350"/>
              <a:buChar char="•"/>
              <a:defRPr/>
            </a:lvl4pPr>
            <a:lvl5pPr indent="-331470" lvl="4" marL="2286000" rtl="0" algn="l">
              <a:lnSpc>
                <a:spcPct val="90000"/>
              </a:lnSpc>
              <a:spcBef>
                <a:spcPts val="300"/>
              </a:spcBef>
              <a:spcAft>
                <a:spcPts val="0"/>
              </a:spcAft>
              <a:buClr>
                <a:schemeClr val="dk1"/>
              </a:buClr>
              <a:buSzPts val="162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pic>
        <p:nvPicPr>
          <p:cNvPr id="153" name="Google Shape;153;p28"/>
          <p:cNvPicPr preferRelativeResize="0"/>
          <p:nvPr/>
        </p:nvPicPr>
        <p:blipFill rotWithShape="1">
          <a:blip r:embed="rId2">
            <a:alphaModFix/>
          </a:blip>
          <a:srcRect b="0" l="0" r="0" t="0"/>
          <a:stretch/>
        </p:blipFill>
        <p:spPr>
          <a:xfrm>
            <a:off x="8160767" y="4684038"/>
            <a:ext cx="931204" cy="241871"/>
          </a:xfrm>
          <a:prstGeom prst="rect">
            <a:avLst/>
          </a:prstGeom>
          <a:noFill/>
          <a:ln>
            <a:noFill/>
          </a:ln>
        </p:spPr>
      </p:pic>
      <p:sp>
        <p:nvSpPr>
          <p:cNvPr id="154" name="Google Shape;154;p28"/>
          <p:cNvSpPr/>
          <p:nvPr/>
        </p:nvSpPr>
        <p:spPr>
          <a:xfrm>
            <a:off x="1" y="0"/>
            <a:ext cx="179400" cy="5143500"/>
          </a:xfrm>
          <a:prstGeom prst="rect">
            <a:avLst/>
          </a:prstGeom>
          <a:solidFill>
            <a:srgbClr val="FFEB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Orange" showMasterSp="0">
  <p:cSld name="Section Header Orange">
    <p:bg>
      <p:bgPr>
        <a:solidFill>
          <a:srgbClr val="D04A02"/>
        </a:solidFill>
      </p:bgPr>
    </p:bg>
    <p:spTree>
      <p:nvGrpSpPr>
        <p:cNvPr id="155" name="Shape 155"/>
        <p:cNvGrpSpPr/>
        <p:nvPr/>
      </p:nvGrpSpPr>
      <p:grpSpPr>
        <a:xfrm>
          <a:off x="0" y="0"/>
          <a:ext cx="0" cy="0"/>
          <a:chOff x="0" y="0"/>
          <a:chExt cx="0" cy="0"/>
        </a:xfrm>
      </p:grpSpPr>
      <p:sp>
        <p:nvSpPr>
          <p:cNvPr id="156" name="Google Shape;156;p29"/>
          <p:cNvSpPr txBox="1"/>
          <p:nvPr>
            <p:ph type="title"/>
          </p:nvPr>
        </p:nvSpPr>
        <p:spPr>
          <a:xfrm>
            <a:off x="3713560" y="1577579"/>
            <a:ext cx="3702600" cy="1923300"/>
          </a:xfrm>
          <a:prstGeom prst="rect">
            <a:avLst/>
          </a:prstGeom>
          <a:noFill/>
          <a:ln>
            <a:noFill/>
          </a:ln>
        </p:spPr>
        <p:txBody>
          <a:bodyPr anchorCtr="0" anchor="t" bIns="0" lIns="0" spcFirstLastPara="1" rIns="0" wrap="square" tIns="0">
            <a:noAutofit/>
          </a:bodyPr>
          <a:lstStyle>
            <a:lvl1pPr lvl="0" marR="0" rtl="0" algn="l">
              <a:lnSpc>
                <a:spcPct val="85000"/>
              </a:lnSpc>
              <a:spcBef>
                <a:spcPts val="0"/>
              </a:spcBef>
              <a:spcAft>
                <a:spcPts val="0"/>
              </a:spcAft>
              <a:buClr>
                <a:schemeClr val="lt1"/>
              </a:buClr>
              <a:buSzPts val="3000"/>
              <a:buFont typeface="Arial"/>
              <a:buNone/>
              <a:defRPr b="0" i="0" sz="3000" u="none" cap="none" strike="noStrike">
                <a:solidFill>
                  <a:schemeClr val="lt1"/>
                </a:solidFill>
                <a:latin typeface="Arial"/>
                <a:ea typeface="Arial"/>
                <a:cs typeface="Arial"/>
                <a:sym typeface="Arial"/>
              </a:defRPr>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157" name="Google Shape;157;p29"/>
          <p:cNvSpPr txBox="1"/>
          <p:nvPr>
            <p:ph idx="1" type="subTitle"/>
          </p:nvPr>
        </p:nvSpPr>
        <p:spPr>
          <a:xfrm>
            <a:off x="332184" y="0"/>
            <a:ext cx="3258600" cy="5143500"/>
          </a:xfrm>
          <a:prstGeom prst="rect">
            <a:avLst/>
          </a:prstGeom>
          <a:noFill/>
          <a:ln>
            <a:noFill/>
          </a:ln>
        </p:spPr>
        <p:txBody>
          <a:bodyPr anchorCtr="0" anchor="ctr" bIns="0" lIns="0" spcFirstLastPara="1" rIns="0" wrap="square" tIns="0">
            <a:noAutofit/>
          </a:bodyPr>
          <a:lstStyle>
            <a:lvl1pPr lvl="0" marR="0" rtl="0" algn="l">
              <a:lnSpc>
                <a:spcPct val="95000"/>
              </a:lnSpc>
              <a:spcBef>
                <a:spcPts val="0"/>
              </a:spcBef>
              <a:spcAft>
                <a:spcPts val="0"/>
              </a:spcAft>
              <a:buClr>
                <a:schemeClr val="lt1"/>
              </a:buClr>
              <a:buSzPts val="48800"/>
              <a:buFont typeface="Arial"/>
              <a:buNone/>
              <a:defRPr b="0" i="0" sz="48800" u="none" cap="none" strike="noStrike">
                <a:solidFill>
                  <a:schemeClr val="lt1"/>
                </a:solidFill>
                <a:latin typeface="Arial"/>
                <a:ea typeface="Arial"/>
                <a:cs typeface="Arial"/>
                <a:sym typeface="Arial"/>
              </a:defRPr>
            </a:lvl1pPr>
            <a:lvl2pPr lvl="1" marR="0" rtl="0" algn="l">
              <a:lnSpc>
                <a:spcPct val="95000"/>
              </a:lnSpc>
              <a:spcBef>
                <a:spcPts val="0"/>
              </a:spcBef>
              <a:spcAft>
                <a:spcPts val="0"/>
              </a:spcAft>
              <a:buClr>
                <a:schemeClr val="lt1"/>
              </a:buClr>
              <a:buSzPts val="48800"/>
              <a:buFont typeface="Arial"/>
              <a:buNone/>
              <a:defRPr b="0" i="0" sz="48800" u="none" cap="none" strike="noStrike">
                <a:solidFill>
                  <a:schemeClr val="lt1"/>
                </a:solidFill>
                <a:latin typeface="Arial"/>
                <a:ea typeface="Arial"/>
                <a:cs typeface="Arial"/>
                <a:sym typeface="Arial"/>
              </a:defRPr>
            </a:lvl2pPr>
            <a:lvl3pPr lvl="2" marR="0" rtl="0" algn="l">
              <a:lnSpc>
                <a:spcPct val="95000"/>
              </a:lnSpc>
              <a:spcBef>
                <a:spcPts val="0"/>
              </a:spcBef>
              <a:spcAft>
                <a:spcPts val="0"/>
              </a:spcAft>
              <a:buClr>
                <a:schemeClr val="lt1"/>
              </a:buClr>
              <a:buSzPts val="48800"/>
              <a:buFont typeface="Arial"/>
              <a:buNone/>
              <a:defRPr b="0" i="0" sz="48800" u="none" cap="none" strike="noStrike">
                <a:solidFill>
                  <a:schemeClr val="lt1"/>
                </a:solidFill>
                <a:latin typeface="Arial"/>
                <a:ea typeface="Arial"/>
                <a:cs typeface="Arial"/>
                <a:sym typeface="Arial"/>
              </a:defRPr>
            </a:lvl3pPr>
            <a:lvl4pPr lvl="3" marR="0" rtl="0" algn="l">
              <a:lnSpc>
                <a:spcPct val="95000"/>
              </a:lnSpc>
              <a:spcBef>
                <a:spcPts val="0"/>
              </a:spcBef>
              <a:spcAft>
                <a:spcPts val="0"/>
              </a:spcAft>
              <a:buClr>
                <a:schemeClr val="lt1"/>
              </a:buClr>
              <a:buSzPts val="48800"/>
              <a:buFont typeface="Arial"/>
              <a:buNone/>
              <a:defRPr b="0" i="0" sz="48800" u="none" cap="none" strike="noStrike">
                <a:solidFill>
                  <a:schemeClr val="lt1"/>
                </a:solidFill>
                <a:latin typeface="Arial"/>
                <a:ea typeface="Arial"/>
                <a:cs typeface="Arial"/>
                <a:sym typeface="Arial"/>
              </a:defRPr>
            </a:lvl4pPr>
            <a:lvl5pPr lvl="4" marR="0" rtl="0" algn="l">
              <a:lnSpc>
                <a:spcPct val="95000"/>
              </a:lnSpc>
              <a:spcBef>
                <a:spcPts val="0"/>
              </a:spcBef>
              <a:spcAft>
                <a:spcPts val="0"/>
              </a:spcAft>
              <a:buClr>
                <a:schemeClr val="lt1"/>
              </a:buClr>
              <a:buSzPts val="48800"/>
              <a:buFont typeface="Arial"/>
              <a:buNone/>
              <a:defRPr b="0" i="0" sz="48800" u="none" cap="none" strike="noStrike">
                <a:solidFill>
                  <a:schemeClr val="lt1"/>
                </a:solidFill>
                <a:latin typeface="Arial"/>
                <a:ea typeface="Arial"/>
                <a:cs typeface="Arial"/>
                <a:sym typeface="Arial"/>
              </a:defRPr>
            </a:lvl5pPr>
            <a:lvl6pPr lvl="5" marR="0" rtl="0" algn="l">
              <a:lnSpc>
                <a:spcPct val="95000"/>
              </a:lnSpc>
              <a:spcBef>
                <a:spcPts val="0"/>
              </a:spcBef>
              <a:spcAft>
                <a:spcPts val="0"/>
              </a:spcAft>
              <a:buClr>
                <a:schemeClr val="lt1"/>
              </a:buClr>
              <a:buSzPts val="48800"/>
              <a:buFont typeface="Arial"/>
              <a:buNone/>
              <a:defRPr b="0" i="0" sz="48800" u="none" cap="none" strike="noStrike">
                <a:solidFill>
                  <a:schemeClr val="lt1"/>
                </a:solidFill>
                <a:latin typeface="Arial"/>
                <a:ea typeface="Arial"/>
                <a:cs typeface="Arial"/>
                <a:sym typeface="Arial"/>
              </a:defRPr>
            </a:lvl6pPr>
            <a:lvl7pPr lvl="6" marR="0" rtl="0" algn="l">
              <a:lnSpc>
                <a:spcPct val="95000"/>
              </a:lnSpc>
              <a:spcBef>
                <a:spcPts val="0"/>
              </a:spcBef>
              <a:spcAft>
                <a:spcPts val="0"/>
              </a:spcAft>
              <a:buClr>
                <a:schemeClr val="lt1"/>
              </a:buClr>
              <a:buSzPts val="48800"/>
              <a:buFont typeface="Arial"/>
              <a:buNone/>
              <a:defRPr b="0" i="0" sz="48800" u="none" cap="none" strike="noStrike">
                <a:solidFill>
                  <a:schemeClr val="lt1"/>
                </a:solidFill>
                <a:latin typeface="Arial"/>
                <a:ea typeface="Arial"/>
                <a:cs typeface="Arial"/>
                <a:sym typeface="Arial"/>
              </a:defRPr>
            </a:lvl7pPr>
            <a:lvl8pPr lvl="7" marR="0" rtl="0" algn="l">
              <a:lnSpc>
                <a:spcPct val="95000"/>
              </a:lnSpc>
              <a:spcBef>
                <a:spcPts val="0"/>
              </a:spcBef>
              <a:spcAft>
                <a:spcPts val="0"/>
              </a:spcAft>
              <a:buClr>
                <a:schemeClr val="lt1"/>
              </a:buClr>
              <a:buSzPts val="48800"/>
              <a:buFont typeface="Arial"/>
              <a:buNone/>
              <a:defRPr b="0" i="0" sz="48800" u="none" cap="none" strike="noStrike">
                <a:solidFill>
                  <a:schemeClr val="lt1"/>
                </a:solidFill>
                <a:latin typeface="Arial"/>
                <a:ea typeface="Arial"/>
                <a:cs typeface="Arial"/>
                <a:sym typeface="Arial"/>
              </a:defRPr>
            </a:lvl8pPr>
            <a:lvl9pPr lvl="8" marR="0" rtl="0" algn="l">
              <a:lnSpc>
                <a:spcPct val="95000"/>
              </a:lnSpc>
              <a:spcBef>
                <a:spcPts val="0"/>
              </a:spcBef>
              <a:spcAft>
                <a:spcPts val="0"/>
              </a:spcAft>
              <a:buClr>
                <a:schemeClr val="lt1"/>
              </a:buClr>
              <a:buSzPts val="48800"/>
              <a:buFont typeface="Arial"/>
              <a:buNone/>
              <a:defRPr b="0" i="0" sz="48800" u="none" cap="none" strike="noStrike">
                <a:solidFill>
                  <a:schemeClr val="lt1"/>
                </a:solidFill>
                <a:latin typeface="Arial"/>
                <a:ea typeface="Arial"/>
                <a:cs typeface="Arial"/>
                <a:sym typeface="Arial"/>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58" name="Shape 158"/>
        <p:cNvGrpSpPr/>
        <p:nvPr/>
      </p:nvGrpSpPr>
      <p:grpSpPr>
        <a:xfrm>
          <a:off x="0" y="0"/>
          <a:ext cx="0" cy="0"/>
          <a:chOff x="0" y="0"/>
          <a:chExt cx="0" cy="0"/>
        </a:xfrm>
      </p:grpSpPr>
      <p:sp>
        <p:nvSpPr>
          <p:cNvPr id="159" name="Google Shape;159;p30"/>
          <p:cNvSpPr txBox="1"/>
          <p:nvPr>
            <p:ph type="title"/>
          </p:nvPr>
        </p:nvSpPr>
        <p:spPr>
          <a:xfrm>
            <a:off x="332185" y="324000"/>
            <a:ext cx="8479500" cy="1040400"/>
          </a:xfrm>
          <a:prstGeom prst="rect">
            <a:avLst/>
          </a:prstGeom>
          <a:noFill/>
          <a:ln>
            <a:noFill/>
          </a:ln>
        </p:spPr>
        <p:txBody>
          <a:bodyPr anchorCtr="0" anchor="t" bIns="0" lIns="0" spcFirstLastPara="1" rIns="0" wrap="square" tIns="0">
            <a:noAutofit/>
          </a:bodyPr>
          <a:lstStyle>
            <a:lvl1pPr lvl="0" marR="0" rtl="0" algn="l">
              <a:lnSpc>
                <a:spcPct val="85000"/>
              </a:lnSpc>
              <a:spcBef>
                <a:spcPts val="0"/>
              </a:spcBef>
              <a:spcAft>
                <a:spcPts val="0"/>
              </a:spcAft>
              <a:buClr>
                <a:schemeClr val="dk1"/>
              </a:buClr>
              <a:buSzPts val="2400"/>
              <a:buFont typeface="Georgia"/>
              <a:buNone/>
              <a:defRPr b="0" i="0" sz="2400" u="none" cap="none" strike="noStrike">
                <a:solidFill>
                  <a:schemeClr val="dk1"/>
                </a:solidFill>
                <a:latin typeface="Georgia"/>
                <a:ea typeface="Georgia"/>
                <a:cs typeface="Georgia"/>
                <a:sym typeface="Georgia"/>
              </a:defRPr>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160" name="Google Shape;160;p30"/>
          <p:cNvSpPr txBox="1"/>
          <p:nvPr>
            <p:ph idx="1" type="body"/>
          </p:nvPr>
        </p:nvSpPr>
        <p:spPr>
          <a:xfrm>
            <a:off x="332185" y="1577340"/>
            <a:ext cx="5563800" cy="3055200"/>
          </a:xfrm>
          <a:prstGeom prst="rect">
            <a:avLst/>
          </a:prstGeom>
          <a:noFill/>
          <a:ln>
            <a:noFill/>
          </a:ln>
        </p:spPr>
        <p:txBody>
          <a:bodyPr anchorCtr="0" anchor="t" bIns="0" lIns="0" spcFirstLastPara="1" rIns="0" wrap="square" tIns="0">
            <a:noAutofit/>
          </a:bodyPr>
          <a:lstStyle>
            <a:lvl1pPr indent="-304800" lvl="0" marL="457200" marR="0" rtl="0" algn="l">
              <a:lnSpc>
                <a:spcPct val="100000"/>
              </a:lnSpc>
              <a:spcBef>
                <a:spcPts val="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indent="-304800" lvl="1" marL="9144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indent="-304800" lvl="2" marL="13716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04800" lvl="5" marL="27432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indent="-304800" lvl="6" marL="32004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indent="-304800" lvl="7" marL="36576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indent="-304800" lvl="8" marL="4114800" marR="0" rtl="0" algn="l">
              <a:lnSpc>
                <a:spcPct val="100000"/>
              </a:lnSpc>
              <a:spcBef>
                <a:spcPts val="500"/>
              </a:spcBef>
              <a:spcAft>
                <a:spcPts val="50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161" name="Google Shape;161;p30"/>
          <p:cNvSpPr txBox="1"/>
          <p:nvPr>
            <p:ph idx="12" type="sldNum"/>
          </p:nvPr>
        </p:nvSpPr>
        <p:spPr>
          <a:xfrm>
            <a:off x="6163867" y="4869180"/>
            <a:ext cx="2648100" cy="102900"/>
          </a:xfrm>
          <a:prstGeom prst="rect">
            <a:avLst/>
          </a:prstGeom>
          <a:noFill/>
          <a:ln>
            <a:noFill/>
          </a:ln>
        </p:spPr>
        <p:txBody>
          <a:bodyPr anchorCtr="0" anchor="b" bIns="0" lIns="0" spcFirstLastPara="1" rIns="0" wrap="square" tIns="0">
            <a:noAutofit/>
          </a:bodyPr>
          <a:lstStyle>
            <a:lvl1pPr indent="0" lvl="0" marL="0" marR="0" rtl="0" algn="r">
              <a:spcBef>
                <a:spcPts val="0"/>
              </a:spcBef>
              <a:buNone/>
              <a:defRPr sz="600">
                <a:solidFill>
                  <a:schemeClr val="dk1"/>
                </a:solidFill>
                <a:latin typeface="Arial"/>
                <a:ea typeface="Arial"/>
                <a:cs typeface="Arial"/>
                <a:sym typeface="Arial"/>
              </a:defRPr>
            </a:lvl1pPr>
            <a:lvl2pPr indent="0" lvl="1" marL="0" marR="0" rtl="0" algn="r">
              <a:spcBef>
                <a:spcPts val="0"/>
              </a:spcBef>
              <a:buNone/>
              <a:defRPr sz="600">
                <a:solidFill>
                  <a:schemeClr val="dk1"/>
                </a:solidFill>
                <a:latin typeface="Arial"/>
                <a:ea typeface="Arial"/>
                <a:cs typeface="Arial"/>
                <a:sym typeface="Arial"/>
              </a:defRPr>
            </a:lvl2pPr>
            <a:lvl3pPr indent="0" lvl="2" marL="0" marR="0" rtl="0" algn="r">
              <a:spcBef>
                <a:spcPts val="0"/>
              </a:spcBef>
              <a:buNone/>
              <a:defRPr sz="600">
                <a:solidFill>
                  <a:schemeClr val="dk1"/>
                </a:solidFill>
                <a:latin typeface="Arial"/>
                <a:ea typeface="Arial"/>
                <a:cs typeface="Arial"/>
                <a:sym typeface="Arial"/>
              </a:defRPr>
            </a:lvl3pPr>
            <a:lvl4pPr indent="0" lvl="3" marL="0" marR="0" rtl="0" algn="r">
              <a:spcBef>
                <a:spcPts val="0"/>
              </a:spcBef>
              <a:buNone/>
              <a:defRPr sz="600">
                <a:solidFill>
                  <a:schemeClr val="dk1"/>
                </a:solidFill>
                <a:latin typeface="Arial"/>
                <a:ea typeface="Arial"/>
                <a:cs typeface="Arial"/>
                <a:sym typeface="Arial"/>
              </a:defRPr>
            </a:lvl4pPr>
            <a:lvl5pPr indent="0" lvl="4" marL="0" marR="0" rtl="0" algn="r">
              <a:spcBef>
                <a:spcPts val="0"/>
              </a:spcBef>
              <a:buNone/>
              <a:defRPr sz="600">
                <a:solidFill>
                  <a:schemeClr val="dk1"/>
                </a:solidFill>
                <a:latin typeface="Arial"/>
                <a:ea typeface="Arial"/>
                <a:cs typeface="Arial"/>
                <a:sym typeface="Arial"/>
              </a:defRPr>
            </a:lvl5pPr>
            <a:lvl6pPr indent="0" lvl="5" marL="0" marR="0" rtl="0" algn="r">
              <a:spcBef>
                <a:spcPts val="0"/>
              </a:spcBef>
              <a:buNone/>
              <a:defRPr sz="600">
                <a:solidFill>
                  <a:schemeClr val="dk1"/>
                </a:solidFill>
                <a:latin typeface="Arial"/>
                <a:ea typeface="Arial"/>
                <a:cs typeface="Arial"/>
                <a:sym typeface="Arial"/>
              </a:defRPr>
            </a:lvl6pPr>
            <a:lvl7pPr indent="0" lvl="6" marL="0" marR="0" rtl="0" algn="r">
              <a:spcBef>
                <a:spcPts val="0"/>
              </a:spcBef>
              <a:buNone/>
              <a:defRPr sz="600">
                <a:solidFill>
                  <a:schemeClr val="dk1"/>
                </a:solidFill>
                <a:latin typeface="Arial"/>
                <a:ea typeface="Arial"/>
                <a:cs typeface="Arial"/>
                <a:sym typeface="Arial"/>
              </a:defRPr>
            </a:lvl7pPr>
            <a:lvl8pPr indent="0" lvl="7" marL="0" marR="0" rtl="0" algn="r">
              <a:spcBef>
                <a:spcPts val="0"/>
              </a:spcBef>
              <a:buNone/>
              <a:defRPr sz="600">
                <a:solidFill>
                  <a:schemeClr val="dk1"/>
                </a:solidFill>
                <a:latin typeface="Arial"/>
                <a:ea typeface="Arial"/>
                <a:cs typeface="Arial"/>
                <a:sym typeface="Arial"/>
              </a:defRPr>
            </a:lvl8pPr>
            <a:lvl9pPr indent="0" lvl="8" marL="0" marR="0" rtl="0" algn="r">
              <a:spcBef>
                <a:spcPts val="0"/>
              </a:spcBef>
              <a:buNone/>
              <a:defRPr sz="6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nl-BE"/>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2 Orange" showMasterSp="0">
  <p:cSld name="Quote 2 Orange">
    <p:bg>
      <p:bgPr>
        <a:solidFill>
          <a:srgbClr val="D04A02"/>
        </a:solidFill>
      </p:bgPr>
    </p:bg>
    <p:spTree>
      <p:nvGrpSpPr>
        <p:cNvPr id="162" name="Shape 162"/>
        <p:cNvGrpSpPr/>
        <p:nvPr/>
      </p:nvGrpSpPr>
      <p:grpSpPr>
        <a:xfrm>
          <a:off x="0" y="0"/>
          <a:ext cx="0" cy="0"/>
          <a:chOff x="0" y="0"/>
          <a:chExt cx="0" cy="0"/>
        </a:xfrm>
      </p:grpSpPr>
      <p:sp>
        <p:nvSpPr>
          <p:cNvPr id="163" name="Google Shape;163;p31"/>
          <p:cNvSpPr txBox="1"/>
          <p:nvPr>
            <p:ph idx="1" type="body"/>
          </p:nvPr>
        </p:nvSpPr>
        <p:spPr>
          <a:xfrm>
            <a:off x="332186" y="1705927"/>
            <a:ext cx="7155300" cy="2923200"/>
          </a:xfrm>
          <a:prstGeom prst="rect">
            <a:avLst/>
          </a:prstGeom>
          <a:noFill/>
          <a:ln>
            <a:noFill/>
          </a:ln>
        </p:spPr>
        <p:txBody>
          <a:bodyPr anchorCtr="0" anchor="t" bIns="0" lIns="0" spcFirstLastPara="1" rIns="0" wrap="square" tIns="0">
            <a:noAutofit/>
          </a:bodyPr>
          <a:lstStyle>
            <a:lvl1pPr indent="-228600" lvl="0" marL="457200" marR="0" rtl="0" algn="l">
              <a:lnSpc>
                <a:spcPct val="85000"/>
              </a:lnSpc>
              <a:spcBef>
                <a:spcPts val="0"/>
              </a:spcBef>
              <a:spcAft>
                <a:spcPts val="0"/>
              </a:spcAft>
              <a:buClr>
                <a:schemeClr val="lt1"/>
              </a:buClr>
              <a:buSzPts val="2900"/>
              <a:buFont typeface="Arial"/>
              <a:buNone/>
              <a:defRPr b="0" i="0" sz="2900" u="none" cap="none" strike="noStrike">
                <a:solidFill>
                  <a:schemeClr val="lt1"/>
                </a:solidFill>
                <a:latin typeface="Georgia"/>
                <a:ea typeface="Georgia"/>
                <a:cs typeface="Georgia"/>
                <a:sym typeface="Georgia"/>
              </a:defRPr>
            </a:lvl1pPr>
            <a:lvl2pPr indent="-228600" lvl="1" marL="914400" marR="0" rtl="0" algn="l">
              <a:lnSpc>
                <a:spcPct val="100000"/>
              </a:lnSpc>
              <a:spcBef>
                <a:spcPts val="2300"/>
              </a:spcBef>
              <a:spcAft>
                <a:spcPts val="0"/>
              </a:spcAft>
              <a:buClr>
                <a:schemeClr val="lt1"/>
              </a:buClr>
              <a:buSzPts val="1200"/>
              <a:buFont typeface="Arial"/>
              <a:buNone/>
              <a:defRPr b="1" i="0" sz="1200" u="none" cap="none" strike="noStrike">
                <a:solidFill>
                  <a:schemeClr val="lt1"/>
                </a:solidFill>
                <a:latin typeface="Arial"/>
                <a:ea typeface="Arial"/>
                <a:cs typeface="Arial"/>
                <a:sym typeface="Arial"/>
              </a:defRPr>
            </a:lvl2pPr>
            <a:lvl3pPr indent="-228600" lvl="2" marL="1371600"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3pPr>
            <a:lvl4pPr indent="-228600" lvl="3" marL="1828800"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4pPr>
            <a:lvl5pPr indent="-228600" lvl="4" marL="2286000"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5pPr>
            <a:lvl6pPr indent="-228600" lvl="5" marL="2743200"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6pPr>
            <a:lvl7pPr indent="-228600" lvl="6" marL="3200400"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7pPr>
            <a:lvl8pPr indent="-228600" lvl="7" marL="3657600"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8pPr>
            <a:lvl9pPr indent="-228600" lvl="8" marL="4114800"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9pPr>
          </a:lstStyle>
          <a:p/>
        </p:txBody>
      </p:sp>
      <p:sp>
        <p:nvSpPr>
          <p:cNvPr id="164" name="Google Shape;164;p31"/>
          <p:cNvSpPr/>
          <p:nvPr/>
        </p:nvSpPr>
        <p:spPr>
          <a:xfrm>
            <a:off x="332185" y="1022219"/>
            <a:ext cx="653653" cy="509589"/>
          </a:xfrm>
          <a:custGeom>
            <a:rect b="b" l="l" r="r" t="t"/>
            <a:pathLst>
              <a:path extrusionOk="0" h="1424" w="1811">
                <a:moveTo>
                  <a:pt x="1757" y="1424"/>
                </a:moveTo>
                <a:lnTo>
                  <a:pt x="1757" y="1424"/>
                </a:lnTo>
                <a:lnTo>
                  <a:pt x="1099" y="1424"/>
                </a:lnTo>
                <a:lnTo>
                  <a:pt x="1099" y="953"/>
                </a:lnTo>
                <a:cubicBezTo>
                  <a:pt x="1099" y="761"/>
                  <a:pt x="1115" y="610"/>
                  <a:pt x="1149" y="501"/>
                </a:cubicBezTo>
                <a:cubicBezTo>
                  <a:pt x="1183" y="392"/>
                  <a:pt x="1245" y="293"/>
                  <a:pt x="1337" y="206"/>
                </a:cubicBezTo>
                <a:cubicBezTo>
                  <a:pt x="1428" y="118"/>
                  <a:pt x="1543" y="50"/>
                  <a:pt x="1682" y="0"/>
                </a:cubicBezTo>
                <a:lnTo>
                  <a:pt x="1811" y="271"/>
                </a:lnTo>
                <a:cubicBezTo>
                  <a:pt x="1680" y="315"/>
                  <a:pt x="1586" y="376"/>
                  <a:pt x="1529" y="454"/>
                </a:cubicBezTo>
                <a:cubicBezTo>
                  <a:pt x="1472" y="532"/>
                  <a:pt x="1442" y="636"/>
                  <a:pt x="1439" y="766"/>
                </a:cubicBezTo>
                <a:lnTo>
                  <a:pt x="1757" y="766"/>
                </a:lnTo>
                <a:lnTo>
                  <a:pt x="1757" y="1424"/>
                </a:lnTo>
                <a:close/>
                <a:moveTo>
                  <a:pt x="658" y="1424"/>
                </a:moveTo>
                <a:lnTo>
                  <a:pt x="658" y="1424"/>
                </a:lnTo>
                <a:lnTo>
                  <a:pt x="0" y="1424"/>
                </a:lnTo>
                <a:lnTo>
                  <a:pt x="0" y="953"/>
                </a:lnTo>
                <a:cubicBezTo>
                  <a:pt x="0" y="763"/>
                  <a:pt x="16" y="612"/>
                  <a:pt x="50" y="502"/>
                </a:cubicBezTo>
                <a:cubicBezTo>
                  <a:pt x="83" y="392"/>
                  <a:pt x="146" y="293"/>
                  <a:pt x="236" y="206"/>
                </a:cubicBezTo>
                <a:cubicBezTo>
                  <a:pt x="327" y="118"/>
                  <a:pt x="442" y="50"/>
                  <a:pt x="583" y="0"/>
                </a:cubicBezTo>
                <a:lnTo>
                  <a:pt x="712" y="271"/>
                </a:lnTo>
                <a:cubicBezTo>
                  <a:pt x="581" y="315"/>
                  <a:pt x="487" y="376"/>
                  <a:pt x="430" y="454"/>
                </a:cubicBezTo>
                <a:cubicBezTo>
                  <a:pt x="373" y="532"/>
                  <a:pt x="342" y="636"/>
                  <a:pt x="339" y="766"/>
                </a:cubicBezTo>
                <a:lnTo>
                  <a:pt x="658" y="766"/>
                </a:lnTo>
                <a:lnTo>
                  <a:pt x="658" y="1424"/>
                </a:lnTo>
                <a:close/>
              </a:path>
            </a:pathLst>
          </a:custGeom>
          <a:solidFill>
            <a:srgbClr val="FFFFFF"/>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65" name="Google Shape;165;p31"/>
          <p:cNvSpPr txBox="1"/>
          <p:nvPr>
            <p:ph idx="12" type="sldNum"/>
          </p:nvPr>
        </p:nvSpPr>
        <p:spPr>
          <a:xfrm>
            <a:off x="6163867" y="4869180"/>
            <a:ext cx="2648100" cy="102900"/>
          </a:xfrm>
          <a:prstGeom prst="rect">
            <a:avLst/>
          </a:prstGeom>
          <a:noFill/>
          <a:ln>
            <a:noFill/>
          </a:ln>
        </p:spPr>
        <p:txBody>
          <a:bodyPr anchorCtr="0" anchor="b" bIns="0" lIns="0" spcFirstLastPara="1" rIns="0" wrap="square" tIns="0">
            <a:noAutofit/>
          </a:bodyPr>
          <a:lstStyle>
            <a:lvl1pPr indent="0" lvl="0" marL="0" marR="0" rtl="0" algn="r">
              <a:spcBef>
                <a:spcPts val="0"/>
              </a:spcBef>
              <a:buNone/>
              <a:defRPr sz="600">
                <a:solidFill>
                  <a:schemeClr val="lt1"/>
                </a:solidFill>
                <a:latin typeface="Arial"/>
                <a:ea typeface="Arial"/>
                <a:cs typeface="Arial"/>
                <a:sym typeface="Arial"/>
              </a:defRPr>
            </a:lvl1pPr>
            <a:lvl2pPr indent="0" lvl="1" marL="0" marR="0" rtl="0" algn="r">
              <a:spcBef>
                <a:spcPts val="0"/>
              </a:spcBef>
              <a:buNone/>
              <a:defRPr sz="600">
                <a:solidFill>
                  <a:schemeClr val="lt1"/>
                </a:solidFill>
                <a:latin typeface="Arial"/>
                <a:ea typeface="Arial"/>
                <a:cs typeface="Arial"/>
                <a:sym typeface="Arial"/>
              </a:defRPr>
            </a:lvl2pPr>
            <a:lvl3pPr indent="0" lvl="2" marL="0" marR="0" rtl="0" algn="r">
              <a:spcBef>
                <a:spcPts val="0"/>
              </a:spcBef>
              <a:buNone/>
              <a:defRPr sz="600">
                <a:solidFill>
                  <a:schemeClr val="lt1"/>
                </a:solidFill>
                <a:latin typeface="Arial"/>
                <a:ea typeface="Arial"/>
                <a:cs typeface="Arial"/>
                <a:sym typeface="Arial"/>
              </a:defRPr>
            </a:lvl3pPr>
            <a:lvl4pPr indent="0" lvl="3" marL="0" marR="0" rtl="0" algn="r">
              <a:spcBef>
                <a:spcPts val="0"/>
              </a:spcBef>
              <a:buNone/>
              <a:defRPr sz="600">
                <a:solidFill>
                  <a:schemeClr val="lt1"/>
                </a:solidFill>
                <a:latin typeface="Arial"/>
                <a:ea typeface="Arial"/>
                <a:cs typeface="Arial"/>
                <a:sym typeface="Arial"/>
              </a:defRPr>
            </a:lvl4pPr>
            <a:lvl5pPr indent="0" lvl="4" marL="0" marR="0" rtl="0" algn="r">
              <a:spcBef>
                <a:spcPts val="0"/>
              </a:spcBef>
              <a:buNone/>
              <a:defRPr sz="600">
                <a:solidFill>
                  <a:schemeClr val="lt1"/>
                </a:solidFill>
                <a:latin typeface="Arial"/>
                <a:ea typeface="Arial"/>
                <a:cs typeface="Arial"/>
                <a:sym typeface="Arial"/>
              </a:defRPr>
            </a:lvl5pPr>
            <a:lvl6pPr indent="0" lvl="5" marL="0" marR="0" rtl="0" algn="r">
              <a:spcBef>
                <a:spcPts val="0"/>
              </a:spcBef>
              <a:buNone/>
              <a:defRPr sz="600">
                <a:solidFill>
                  <a:schemeClr val="lt1"/>
                </a:solidFill>
                <a:latin typeface="Arial"/>
                <a:ea typeface="Arial"/>
                <a:cs typeface="Arial"/>
                <a:sym typeface="Arial"/>
              </a:defRPr>
            </a:lvl6pPr>
            <a:lvl7pPr indent="0" lvl="6" marL="0" marR="0" rtl="0" algn="r">
              <a:spcBef>
                <a:spcPts val="0"/>
              </a:spcBef>
              <a:buNone/>
              <a:defRPr sz="600">
                <a:solidFill>
                  <a:schemeClr val="lt1"/>
                </a:solidFill>
                <a:latin typeface="Arial"/>
                <a:ea typeface="Arial"/>
                <a:cs typeface="Arial"/>
                <a:sym typeface="Arial"/>
              </a:defRPr>
            </a:lvl7pPr>
            <a:lvl8pPr indent="0" lvl="7" marL="0" marR="0" rtl="0" algn="r">
              <a:spcBef>
                <a:spcPts val="0"/>
              </a:spcBef>
              <a:buNone/>
              <a:defRPr sz="600">
                <a:solidFill>
                  <a:schemeClr val="lt1"/>
                </a:solidFill>
                <a:latin typeface="Arial"/>
                <a:ea typeface="Arial"/>
                <a:cs typeface="Arial"/>
                <a:sym typeface="Arial"/>
              </a:defRPr>
            </a:lvl8pPr>
            <a:lvl9pPr indent="0" lvl="8" marL="0" marR="0" rtl="0" algn="r">
              <a:spcBef>
                <a:spcPts val="0"/>
              </a:spcBef>
              <a:buNone/>
              <a:defRPr sz="6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nl-BE"/>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co">
  <p:cSld name="Blanco">
    <p:spTree>
      <p:nvGrpSpPr>
        <p:cNvPr id="20" name="Shape 20"/>
        <p:cNvGrpSpPr/>
        <p:nvPr/>
      </p:nvGrpSpPr>
      <p:grpSpPr>
        <a:xfrm>
          <a:off x="0" y="0"/>
          <a:ext cx="0" cy="0"/>
          <a:chOff x="0" y="0"/>
          <a:chExt cx="0" cy="0"/>
        </a:xfrm>
      </p:grpSpPr>
      <p:sp>
        <p:nvSpPr>
          <p:cNvPr id="21" name="Google Shape;21;p4"/>
          <p:cNvSpPr txBox="1"/>
          <p:nvPr>
            <p:ph idx="11" type="ftr"/>
          </p:nvPr>
        </p:nvSpPr>
        <p:spPr>
          <a:xfrm>
            <a:off x="443678" y="4953894"/>
            <a:ext cx="5616000" cy="132696"/>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b="0" sz="800">
                <a:solidFill>
                  <a:schemeClr val="lt2"/>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 name="Google Shape;22;p4"/>
          <p:cNvSpPr txBox="1"/>
          <p:nvPr>
            <p:ph idx="12" type="sldNum"/>
          </p:nvPr>
        </p:nvSpPr>
        <p:spPr>
          <a:xfrm>
            <a:off x="8020803" y="4909510"/>
            <a:ext cx="682439" cy="215444"/>
          </a:xfrm>
          <a:prstGeom prst="rect">
            <a:avLst/>
          </a:prstGeom>
          <a:noFill/>
          <a:ln>
            <a:noFill/>
          </a:ln>
        </p:spPr>
        <p:txBody>
          <a:bodyPr anchorCtr="0" anchor="ctr" bIns="45700" lIns="45700" spcFirstLastPara="1" rIns="45700" wrap="square" tIns="45700">
            <a:noAutofit/>
          </a:bodyPr>
          <a:lstStyle>
            <a:lvl1pPr indent="0" lvl="0" mar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1pPr>
            <a:lvl2pPr indent="0" lvl="1" mar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2pPr>
            <a:lvl3pPr indent="0" lvl="2" mar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3pPr>
            <a:lvl4pPr indent="0" lvl="3" mar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4pPr>
            <a:lvl5pPr indent="0" lvl="4" mar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5pPr>
            <a:lvl6pPr indent="0" lvl="5" mar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6pPr>
            <a:lvl7pPr indent="0" lvl="6" mar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7pPr>
            <a:lvl8pPr indent="0" lvl="7" mar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8pPr>
            <a:lvl9pPr indent="0" lvl="8" mar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nl-BE"/>
              <a:t>‹#›</a:t>
            </a:fld>
            <a:endParaRPr/>
          </a:p>
        </p:txBody>
      </p:sp>
      <p:sp>
        <p:nvSpPr>
          <p:cNvPr id="23" name="Google Shape;23;p4"/>
          <p:cNvSpPr txBox="1"/>
          <p:nvPr>
            <p:ph idx="10" type="dt"/>
          </p:nvPr>
        </p:nvSpPr>
        <p:spPr>
          <a:xfrm>
            <a:off x="6059679" y="4952333"/>
            <a:ext cx="2643561" cy="131049"/>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sz="800">
                <a:solidFill>
                  <a:schemeClr val="lt2"/>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ussentitel">
  <p:cSld name="5_Tussentitel">
    <p:bg>
      <p:bgPr>
        <a:solidFill>
          <a:srgbClr val="71C2FF"/>
        </a:solidFill>
      </p:bgPr>
    </p:bg>
    <p:spTree>
      <p:nvGrpSpPr>
        <p:cNvPr id="172" name="Shape 172"/>
        <p:cNvGrpSpPr/>
        <p:nvPr/>
      </p:nvGrpSpPr>
      <p:grpSpPr>
        <a:xfrm>
          <a:off x="0" y="0"/>
          <a:ext cx="0" cy="0"/>
          <a:chOff x="0" y="0"/>
          <a:chExt cx="0" cy="0"/>
        </a:xfrm>
      </p:grpSpPr>
      <p:sp>
        <p:nvSpPr>
          <p:cNvPr id="173" name="Google Shape;173;p33"/>
          <p:cNvSpPr/>
          <p:nvPr/>
        </p:nvSpPr>
        <p:spPr>
          <a:xfrm>
            <a:off x="-2" y="0"/>
            <a:ext cx="1118100" cy="2221500"/>
          </a:xfrm>
          <a:prstGeom prst="rect">
            <a:avLst/>
          </a:prstGeom>
          <a:solidFill>
            <a:srgbClr val="71C2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350" u="none" cap="none" strike="noStrike">
              <a:solidFill>
                <a:schemeClr val="lt1"/>
              </a:solidFill>
              <a:latin typeface="Arial"/>
              <a:ea typeface="Arial"/>
              <a:cs typeface="Arial"/>
              <a:sym typeface="Arial"/>
            </a:endParaRPr>
          </a:p>
        </p:txBody>
      </p:sp>
      <p:pic>
        <p:nvPicPr>
          <p:cNvPr id="174" name="Google Shape;174;p33"/>
          <p:cNvPicPr preferRelativeResize="0"/>
          <p:nvPr/>
        </p:nvPicPr>
        <p:blipFill rotWithShape="1">
          <a:blip r:embed="rId2">
            <a:alphaModFix/>
          </a:blip>
          <a:srcRect b="0" l="0" r="9181" t="0"/>
          <a:stretch/>
        </p:blipFill>
        <p:spPr>
          <a:xfrm>
            <a:off x="2925467" y="0"/>
            <a:ext cx="6218532" cy="5143500"/>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Leeg" type="blank">
  <p:cSld name="BLANK">
    <p:spTree>
      <p:nvGrpSpPr>
        <p:cNvPr id="175" name="Shape 175"/>
        <p:cNvGrpSpPr/>
        <p:nvPr/>
      </p:nvGrpSpPr>
      <p:grpSpPr>
        <a:xfrm>
          <a:off x="0" y="0"/>
          <a:ext cx="0" cy="0"/>
          <a:chOff x="0" y="0"/>
          <a:chExt cx="0" cy="0"/>
        </a:xfrm>
      </p:grpSpPr>
      <p:sp>
        <p:nvSpPr>
          <p:cNvPr id="176" name="Google Shape;176;p34"/>
          <p:cNvSpPr/>
          <p:nvPr/>
        </p:nvSpPr>
        <p:spPr>
          <a:xfrm>
            <a:off x="0" y="0"/>
            <a:ext cx="288000" cy="5143500"/>
          </a:xfrm>
          <a:prstGeom prst="rect">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Leeg">
  <p:cSld name="2_Leeg">
    <p:spTree>
      <p:nvGrpSpPr>
        <p:cNvPr id="177" name="Shape 177"/>
        <p:cNvGrpSpPr/>
        <p:nvPr/>
      </p:nvGrpSpPr>
      <p:grpSpPr>
        <a:xfrm>
          <a:off x="0" y="0"/>
          <a:ext cx="0" cy="0"/>
          <a:chOff x="0" y="0"/>
          <a:chExt cx="0" cy="0"/>
        </a:xfrm>
      </p:grpSpPr>
      <p:sp>
        <p:nvSpPr>
          <p:cNvPr id="178" name="Google Shape;178;p35"/>
          <p:cNvSpPr txBox="1"/>
          <p:nvPr>
            <p:ph idx="12" type="sldNum"/>
          </p:nvPr>
        </p:nvSpPr>
        <p:spPr>
          <a:xfrm>
            <a:off x="6876014" y="4752000"/>
            <a:ext cx="21417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9pPr>
          </a:lstStyle>
          <a:p>
            <a:pPr indent="0" lvl="0" marL="0" rtl="0" algn="r">
              <a:spcBef>
                <a:spcPts val="0"/>
              </a:spcBef>
              <a:spcAft>
                <a:spcPts val="0"/>
              </a:spcAft>
              <a:buNone/>
            </a:pPr>
            <a:r>
              <a:rPr lang="nl-BE"/>
              <a:t>26/03/17 </a:t>
            </a:r>
            <a:r>
              <a:rPr b="1" lang="nl-BE"/>
              <a:t>│</a:t>
            </a:r>
            <a:fld id="{00000000-1234-1234-1234-123412341234}" type="slidenum">
              <a:rPr lang="nl-BE"/>
              <a:t>‹#›</a:t>
            </a:fld>
            <a:endParaRPr/>
          </a:p>
        </p:txBody>
      </p:sp>
      <p:sp>
        <p:nvSpPr>
          <p:cNvPr id="179" name="Google Shape;179;p35"/>
          <p:cNvSpPr txBox="1"/>
          <p:nvPr>
            <p:ph type="title"/>
          </p:nvPr>
        </p:nvSpPr>
        <p:spPr>
          <a:xfrm>
            <a:off x="457800" y="262200"/>
            <a:ext cx="7416000" cy="837000"/>
          </a:xfrm>
          <a:prstGeom prst="rect">
            <a:avLst/>
          </a:prstGeom>
          <a:noFill/>
          <a:ln>
            <a:noFill/>
          </a:ln>
        </p:spPr>
        <p:txBody>
          <a:bodyPr anchorCtr="0" anchor="t" bIns="91425" lIns="91425" spcFirstLastPara="1" rIns="91425" wrap="square" tIns="91425">
            <a:noAutofit/>
          </a:bodyPr>
          <a:lstStyle>
            <a:lvl1pPr lvl="0" marR="0" rtl="0" algn="l">
              <a:lnSpc>
                <a:spcPct val="102702"/>
              </a:lnSpc>
              <a:spcBef>
                <a:spcPts val="0"/>
              </a:spcBef>
              <a:spcAft>
                <a:spcPts val="0"/>
              </a:spcAft>
              <a:buClr>
                <a:schemeClr val="dk1"/>
              </a:buClr>
              <a:buSzPts val="3700"/>
              <a:buNone/>
              <a:defRPr i="0" sz="3700" u="none" cap="none" strike="noStrike">
                <a:solidFill>
                  <a:schemeClr val="dk1"/>
                </a:solidFill>
              </a:defRPr>
            </a:lvl1pPr>
            <a:lvl2pPr lvl="1" rtl="0" algn="l">
              <a:lnSpc>
                <a:spcPct val="100000"/>
              </a:lnSpc>
              <a:spcBef>
                <a:spcPts val="0"/>
              </a:spcBef>
              <a:spcAft>
                <a:spcPts val="0"/>
              </a:spcAft>
              <a:buSzPts val="1400"/>
              <a:buNone/>
              <a:defRPr sz="1800"/>
            </a:lvl2pPr>
            <a:lvl3pPr lvl="2" rtl="0" algn="l">
              <a:lnSpc>
                <a:spcPct val="100000"/>
              </a:lnSpc>
              <a:spcBef>
                <a:spcPts val="0"/>
              </a:spcBef>
              <a:spcAft>
                <a:spcPts val="0"/>
              </a:spcAft>
              <a:buSzPts val="1400"/>
              <a:buNone/>
              <a:defRPr sz="1800"/>
            </a:lvl3pPr>
            <a:lvl4pPr lvl="3" rtl="0" algn="l">
              <a:lnSpc>
                <a:spcPct val="100000"/>
              </a:lnSpc>
              <a:spcBef>
                <a:spcPts val="0"/>
              </a:spcBef>
              <a:spcAft>
                <a:spcPts val="0"/>
              </a:spcAft>
              <a:buSzPts val="1400"/>
              <a:buNone/>
              <a:defRPr sz="1800"/>
            </a:lvl4pPr>
            <a:lvl5pPr lvl="4" rtl="0" algn="l">
              <a:lnSpc>
                <a:spcPct val="100000"/>
              </a:lnSpc>
              <a:spcBef>
                <a:spcPts val="0"/>
              </a:spcBef>
              <a:spcAft>
                <a:spcPts val="0"/>
              </a:spcAft>
              <a:buSzPts val="1400"/>
              <a:buNone/>
              <a:defRPr sz="1800"/>
            </a:lvl5pPr>
            <a:lvl6pPr lvl="5" rtl="0" algn="l">
              <a:lnSpc>
                <a:spcPct val="100000"/>
              </a:lnSpc>
              <a:spcBef>
                <a:spcPts val="0"/>
              </a:spcBef>
              <a:spcAft>
                <a:spcPts val="0"/>
              </a:spcAft>
              <a:buSzPts val="1400"/>
              <a:buNone/>
              <a:defRPr sz="1800"/>
            </a:lvl6pPr>
            <a:lvl7pPr lvl="6" rtl="0" algn="l">
              <a:lnSpc>
                <a:spcPct val="100000"/>
              </a:lnSpc>
              <a:spcBef>
                <a:spcPts val="0"/>
              </a:spcBef>
              <a:spcAft>
                <a:spcPts val="0"/>
              </a:spcAft>
              <a:buSzPts val="1400"/>
              <a:buNone/>
              <a:defRPr sz="1800"/>
            </a:lvl7pPr>
            <a:lvl8pPr lvl="7" rtl="0" algn="l">
              <a:lnSpc>
                <a:spcPct val="100000"/>
              </a:lnSpc>
              <a:spcBef>
                <a:spcPts val="0"/>
              </a:spcBef>
              <a:spcAft>
                <a:spcPts val="0"/>
              </a:spcAft>
              <a:buSzPts val="1400"/>
              <a:buNone/>
              <a:defRPr sz="1800"/>
            </a:lvl8pPr>
            <a:lvl9pPr lvl="8" rtl="0" algn="l">
              <a:lnSpc>
                <a:spcPct val="100000"/>
              </a:lnSpc>
              <a:spcBef>
                <a:spcPts val="0"/>
              </a:spcBef>
              <a:spcAft>
                <a:spcPts val="0"/>
              </a:spcAft>
              <a:buSzPts val="1400"/>
              <a:buNone/>
              <a:defRPr sz="1800"/>
            </a:lvl9pPr>
          </a:lstStyle>
          <a:p/>
        </p:txBody>
      </p:sp>
      <p:sp>
        <p:nvSpPr>
          <p:cNvPr id="180" name="Google Shape;180;p35"/>
          <p:cNvSpPr txBox="1"/>
          <p:nvPr>
            <p:ph idx="1" type="body"/>
          </p:nvPr>
        </p:nvSpPr>
        <p:spPr>
          <a:xfrm>
            <a:off x="540000" y="1436400"/>
            <a:ext cx="8064000" cy="2754000"/>
          </a:xfrm>
          <a:prstGeom prst="rect">
            <a:avLst/>
          </a:prstGeom>
          <a:noFill/>
          <a:ln>
            <a:noFill/>
          </a:ln>
        </p:spPr>
        <p:txBody>
          <a:bodyPr anchorCtr="0" anchor="t" bIns="91425" lIns="91425" spcFirstLastPara="1" rIns="91425" wrap="square" tIns="91425">
            <a:noAutofit/>
          </a:bodyPr>
          <a:lstStyle>
            <a:lvl1pPr indent="-354330" lvl="0" marL="457200" marR="0" rtl="0" algn="l">
              <a:lnSpc>
                <a:spcPct val="90000"/>
              </a:lnSpc>
              <a:spcBef>
                <a:spcPts val="300"/>
              </a:spcBef>
              <a:spcAft>
                <a:spcPts val="0"/>
              </a:spcAft>
              <a:buClr>
                <a:schemeClr val="dk1"/>
              </a:buClr>
              <a:buSzPts val="1980"/>
              <a:buChar char="•"/>
              <a:defRPr i="0" sz="2200" u="none" cap="none" strike="noStrike">
                <a:solidFill>
                  <a:schemeClr val="dk1"/>
                </a:solidFill>
              </a:defRPr>
            </a:lvl1pPr>
            <a:lvl2pPr indent="-333375" lvl="1" marL="914400" marR="0" rtl="0" algn="l">
              <a:lnSpc>
                <a:spcPct val="90000"/>
              </a:lnSpc>
              <a:spcBef>
                <a:spcPts val="300"/>
              </a:spcBef>
              <a:spcAft>
                <a:spcPts val="0"/>
              </a:spcAft>
              <a:buClr>
                <a:srgbClr val="7F7F7F"/>
              </a:buClr>
              <a:buSzPts val="1650"/>
              <a:buChar char="•"/>
              <a:defRPr i="0" sz="2200" u="none" cap="none" strike="noStrike">
                <a:solidFill>
                  <a:srgbClr val="7F7F7F"/>
                </a:solidFill>
              </a:defRPr>
            </a:lvl2pPr>
            <a:lvl3pPr indent="-336550" lvl="2" marL="1371600" marR="0" rtl="0" algn="l">
              <a:lnSpc>
                <a:spcPct val="90000"/>
              </a:lnSpc>
              <a:spcBef>
                <a:spcPts val="300"/>
              </a:spcBef>
              <a:spcAft>
                <a:spcPts val="0"/>
              </a:spcAft>
              <a:buClr>
                <a:schemeClr val="dk1"/>
              </a:buClr>
              <a:buSzPts val="1700"/>
              <a:buChar char="•"/>
              <a:defRPr i="0" sz="2000" u="none" cap="none" strike="noStrike">
                <a:solidFill>
                  <a:schemeClr val="dk1"/>
                </a:solidFill>
              </a:defRPr>
            </a:lvl3pPr>
            <a:lvl4pPr indent="-323850" lvl="3" marL="1828800" marR="0" rtl="0" algn="l">
              <a:lnSpc>
                <a:spcPct val="90000"/>
              </a:lnSpc>
              <a:spcBef>
                <a:spcPts val="300"/>
              </a:spcBef>
              <a:spcAft>
                <a:spcPts val="0"/>
              </a:spcAft>
              <a:buClr>
                <a:schemeClr val="dk1"/>
              </a:buClr>
              <a:buSzPts val="1500"/>
              <a:buChar char="•"/>
              <a:defRPr i="0" sz="2000" u="none" cap="none" strike="noStrike">
                <a:solidFill>
                  <a:schemeClr val="dk1"/>
                </a:solidFill>
              </a:defRPr>
            </a:lvl4pPr>
            <a:lvl5pPr indent="-342900" lvl="4" marL="2286000" marR="0" rtl="0" algn="l">
              <a:lnSpc>
                <a:spcPct val="90000"/>
              </a:lnSpc>
              <a:spcBef>
                <a:spcPts val="300"/>
              </a:spcBef>
              <a:spcAft>
                <a:spcPts val="0"/>
              </a:spcAft>
              <a:buClr>
                <a:schemeClr val="dk1"/>
              </a:buClr>
              <a:buSzPts val="1800"/>
              <a:buChar char="•"/>
              <a:defRPr i="0" sz="2000" u="none" cap="none" strike="noStrike">
                <a:solidFill>
                  <a:schemeClr val="dk1"/>
                </a:solidFill>
              </a:defRPr>
            </a:lvl5pPr>
            <a:lvl6pPr indent="-342900" lvl="5" marL="2743200" marR="0" rtl="0" algn="l">
              <a:lnSpc>
                <a:spcPct val="90000"/>
              </a:lnSpc>
              <a:spcBef>
                <a:spcPts val="500"/>
              </a:spcBef>
              <a:spcAft>
                <a:spcPts val="0"/>
              </a:spcAft>
              <a:buClr>
                <a:schemeClr val="dk1"/>
              </a:buClr>
              <a:buSzPts val="1800"/>
              <a:buChar char="•"/>
              <a:defRPr i="0" sz="1800" u="none" cap="none" strike="noStrike">
                <a:solidFill>
                  <a:schemeClr val="dk1"/>
                </a:solidFill>
              </a:defRPr>
            </a:lvl6pPr>
            <a:lvl7pPr indent="-342900" lvl="6" marL="3200400" marR="0" rtl="0" algn="l">
              <a:lnSpc>
                <a:spcPct val="90000"/>
              </a:lnSpc>
              <a:spcBef>
                <a:spcPts val="500"/>
              </a:spcBef>
              <a:spcAft>
                <a:spcPts val="0"/>
              </a:spcAft>
              <a:buClr>
                <a:schemeClr val="dk1"/>
              </a:buClr>
              <a:buSzPts val="1800"/>
              <a:buChar char="•"/>
              <a:defRPr i="0" sz="1800" u="none" cap="none" strike="noStrike">
                <a:solidFill>
                  <a:schemeClr val="dk1"/>
                </a:solidFill>
              </a:defRPr>
            </a:lvl7pPr>
            <a:lvl8pPr indent="-342900" lvl="7" marL="3657600" marR="0" rtl="0" algn="l">
              <a:lnSpc>
                <a:spcPct val="90000"/>
              </a:lnSpc>
              <a:spcBef>
                <a:spcPts val="500"/>
              </a:spcBef>
              <a:spcAft>
                <a:spcPts val="0"/>
              </a:spcAft>
              <a:buClr>
                <a:schemeClr val="dk1"/>
              </a:buClr>
              <a:buSzPts val="1800"/>
              <a:buChar char="•"/>
              <a:defRPr i="0" sz="1800" u="none" cap="none" strike="noStrike">
                <a:solidFill>
                  <a:schemeClr val="dk1"/>
                </a:solidFill>
              </a:defRPr>
            </a:lvl8pPr>
            <a:lvl9pPr indent="-342900" lvl="8" marL="4114800" marR="0" rtl="0" algn="l">
              <a:lnSpc>
                <a:spcPct val="90000"/>
              </a:lnSpc>
              <a:spcBef>
                <a:spcPts val="500"/>
              </a:spcBef>
              <a:spcAft>
                <a:spcPts val="0"/>
              </a:spcAft>
              <a:buClr>
                <a:schemeClr val="dk1"/>
              </a:buClr>
              <a:buSzPts val="1800"/>
              <a:buChar char="•"/>
              <a:defRPr i="0" sz="1800" u="none" cap="none" strike="noStrike">
                <a:solidFill>
                  <a:schemeClr val="dk1"/>
                </a:solidFill>
              </a:defRPr>
            </a:lvl9pPr>
          </a:lstStyle>
          <a:p/>
        </p:txBody>
      </p:sp>
      <p:pic>
        <p:nvPicPr>
          <p:cNvPr id="181" name="Google Shape;181;p35"/>
          <p:cNvPicPr preferRelativeResize="0"/>
          <p:nvPr/>
        </p:nvPicPr>
        <p:blipFill rotWithShape="1">
          <a:blip r:embed="rId2">
            <a:alphaModFix/>
          </a:blip>
          <a:srcRect b="0" l="0" r="0" t="0"/>
          <a:stretch/>
        </p:blipFill>
        <p:spPr>
          <a:xfrm>
            <a:off x="648000" y="4392900"/>
            <a:ext cx="1377000" cy="535733"/>
          </a:xfrm>
          <a:prstGeom prst="rect">
            <a:avLst/>
          </a:prstGeom>
          <a:noFill/>
          <a:ln>
            <a:noFill/>
          </a:ln>
        </p:spPr>
      </p:pic>
      <p:sp>
        <p:nvSpPr>
          <p:cNvPr id="182" name="Google Shape;182;p35"/>
          <p:cNvSpPr/>
          <p:nvPr/>
        </p:nvSpPr>
        <p:spPr>
          <a:xfrm>
            <a:off x="0" y="0"/>
            <a:ext cx="288000" cy="5143500"/>
          </a:xfrm>
          <a:prstGeom prst="rect">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ussentitel 2">
  <p:cSld name="Tussentitel 2">
    <p:spTree>
      <p:nvGrpSpPr>
        <p:cNvPr id="183" name="Shape 183"/>
        <p:cNvGrpSpPr/>
        <p:nvPr/>
      </p:nvGrpSpPr>
      <p:grpSpPr>
        <a:xfrm>
          <a:off x="0" y="0"/>
          <a:ext cx="0" cy="0"/>
          <a:chOff x="0" y="0"/>
          <a:chExt cx="0" cy="0"/>
        </a:xfrm>
      </p:grpSpPr>
      <p:pic>
        <p:nvPicPr>
          <p:cNvPr id="184" name="Google Shape;184;p36"/>
          <p:cNvPicPr preferRelativeResize="0"/>
          <p:nvPr/>
        </p:nvPicPr>
        <p:blipFill rotWithShape="1">
          <a:blip r:embed="rId2">
            <a:alphaModFix/>
          </a:blip>
          <a:srcRect b="3435" l="760" r="6440" t="1398"/>
          <a:stretch/>
        </p:blipFill>
        <p:spPr>
          <a:xfrm>
            <a:off x="323527" y="-1"/>
            <a:ext cx="8820474" cy="5143501"/>
          </a:xfrm>
          <a:prstGeom prst="rect">
            <a:avLst/>
          </a:prstGeom>
          <a:noFill/>
          <a:ln>
            <a:noFill/>
          </a:ln>
        </p:spPr>
      </p:pic>
      <p:sp>
        <p:nvSpPr>
          <p:cNvPr id="185" name="Google Shape;185;p36"/>
          <p:cNvSpPr txBox="1"/>
          <p:nvPr>
            <p:ph idx="1" type="subTitle"/>
          </p:nvPr>
        </p:nvSpPr>
        <p:spPr>
          <a:xfrm>
            <a:off x="1813992" y="3705876"/>
            <a:ext cx="6858000" cy="1241700"/>
          </a:xfrm>
          <a:prstGeom prst="rect">
            <a:avLst/>
          </a:prstGeom>
          <a:noFill/>
          <a:ln>
            <a:noFill/>
          </a:ln>
        </p:spPr>
        <p:txBody>
          <a:bodyPr anchorCtr="0" anchor="t" bIns="91425" lIns="91425" spcFirstLastPara="1" rIns="91425" wrap="square" tIns="91425">
            <a:noAutofit/>
          </a:bodyPr>
          <a:lstStyle>
            <a:lvl1pPr lvl="0" rtl="0" algn="r">
              <a:lnSpc>
                <a:spcPct val="90000"/>
              </a:lnSpc>
              <a:spcBef>
                <a:spcPts val="300"/>
              </a:spcBef>
              <a:spcAft>
                <a:spcPts val="0"/>
              </a:spcAft>
              <a:buSzPts val="1980"/>
              <a:buNone/>
              <a:defRPr sz="1800">
                <a:solidFill>
                  <a:schemeClr val="lt2"/>
                </a:solidFill>
                <a:latin typeface="Arial"/>
                <a:ea typeface="Arial"/>
                <a:cs typeface="Arial"/>
                <a:sym typeface="Arial"/>
              </a:defRPr>
            </a:lvl1pPr>
            <a:lvl2pPr lvl="1" rtl="0" algn="ctr">
              <a:lnSpc>
                <a:spcPct val="90000"/>
              </a:lnSpc>
              <a:spcBef>
                <a:spcPts val="300"/>
              </a:spcBef>
              <a:spcAft>
                <a:spcPts val="0"/>
              </a:spcAft>
              <a:buSzPts val="1540"/>
              <a:buNone/>
              <a:defRPr sz="1500"/>
            </a:lvl2pPr>
            <a:lvl3pPr lvl="2" rtl="0" algn="ctr">
              <a:lnSpc>
                <a:spcPct val="90000"/>
              </a:lnSpc>
              <a:spcBef>
                <a:spcPts val="300"/>
              </a:spcBef>
              <a:spcAft>
                <a:spcPts val="0"/>
              </a:spcAft>
              <a:buSzPts val="1800"/>
              <a:buNone/>
              <a:defRPr sz="1400"/>
            </a:lvl3pPr>
            <a:lvl4pPr lvl="3" rtl="0" algn="ctr">
              <a:lnSpc>
                <a:spcPct val="90000"/>
              </a:lnSpc>
              <a:spcBef>
                <a:spcPts val="300"/>
              </a:spcBef>
              <a:spcAft>
                <a:spcPts val="0"/>
              </a:spcAft>
              <a:buSzPts val="1500"/>
              <a:buNone/>
              <a:defRPr sz="1200"/>
            </a:lvl4pPr>
            <a:lvl5pPr lvl="4" rtl="0" algn="ctr">
              <a:lnSpc>
                <a:spcPct val="90000"/>
              </a:lnSpc>
              <a:spcBef>
                <a:spcPts val="300"/>
              </a:spcBef>
              <a:spcAft>
                <a:spcPts val="0"/>
              </a:spcAft>
              <a:buSzPts val="1800"/>
              <a:buNone/>
              <a:defRPr sz="1200"/>
            </a:lvl5pPr>
            <a:lvl6pPr lvl="5" rtl="0" algn="ctr">
              <a:lnSpc>
                <a:spcPct val="90000"/>
              </a:lnSpc>
              <a:spcBef>
                <a:spcPts val="500"/>
              </a:spcBef>
              <a:spcAft>
                <a:spcPts val="0"/>
              </a:spcAft>
              <a:buSzPts val="1800"/>
              <a:buNone/>
              <a:defRPr sz="1200"/>
            </a:lvl6pPr>
            <a:lvl7pPr lvl="6" rtl="0" algn="ctr">
              <a:lnSpc>
                <a:spcPct val="90000"/>
              </a:lnSpc>
              <a:spcBef>
                <a:spcPts val="500"/>
              </a:spcBef>
              <a:spcAft>
                <a:spcPts val="0"/>
              </a:spcAft>
              <a:buSzPts val="1800"/>
              <a:buNone/>
              <a:defRPr sz="1200"/>
            </a:lvl7pPr>
            <a:lvl8pPr lvl="7" rtl="0" algn="ctr">
              <a:lnSpc>
                <a:spcPct val="90000"/>
              </a:lnSpc>
              <a:spcBef>
                <a:spcPts val="500"/>
              </a:spcBef>
              <a:spcAft>
                <a:spcPts val="0"/>
              </a:spcAft>
              <a:buSzPts val="1800"/>
              <a:buNone/>
              <a:defRPr sz="1200"/>
            </a:lvl8pPr>
            <a:lvl9pPr lvl="8" rtl="0" algn="ctr">
              <a:lnSpc>
                <a:spcPct val="90000"/>
              </a:lnSpc>
              <a:spcBef>
                <a:spcPts val="500"/>
              </a:spcBef>
              <a:spcAft>
                <a:spcPts val="0"/>
              </a:spcAft>
              <a:buSzPts val="1800"/>
              <a:buNone/>
              <a:defRPr sz="1200"/>
            </a:lvl9pPr>
          </a:lstStyle>
          <a:p/>
        </p:txBody>
      </p:sp>
      <p:sp>
        <p:nvSpPr>
          <p:cNvPr id="186" name="Google Shape;186;p36"/>
          <p:cNvSpPr txBox="1"/>
          <p:nvPr>
            <p:ph type="title"/>
          </p:nvPr>
        </p:nvSpPr>
        <p:spPr>
          <a:xfrm>
            <a:off x="899594" y="1501902"/>
            <a:ext cx="7772400" cy="2096100"/>
          </a:xfrm>
          <a:prstGeom prst="rect">
            <a:avLst/>
          </a:prstGeom>
          <a:noFill/>
          <a:ln>
            <a:noFill/>
          </a:ln>
        </p:spPr>
        <p:txBody>
          <a:bodyPr anchorCtr="0" anchor="b" bIns="91425" lIns="91425" spcFirstLastPara="1" rIns="91425" wrap="square" tIns="91425">
            <a:noAutofit/>
          </a:bodyPr>
          <a:lstStyle>
            <a:lvl1pPr lvl="0" rtl="0" algn="r">
              <a:lnSpc>
                <a:spcPct val="102702"/>
              </a:lnSpc>
              <a:spcBef>
                <a:spcPts val="0"/>
              </a:spcBef>
              <a:spcAft>
                <a:spcPts val="0"/>
              </a:spcAft>
              <a:buSzPts val="3700"/>
              <a:buNone/>
              <a:defRPr sz="2700">
                <a:latin typeface="Arial"/>
                <a:ea typeface="Arial"/>
                <a:cs typeface="Arial"/>
                <a:sym typeface="Aria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eg_rechte lijn">
  <p:cSld name="Leeg_rechte lijn">
    <p:spTree>
      <p:nvGrpSpPr>
        <p:cNvPr id="187" name="Shape 187"/>
        <p:cNvGrpSpPr/>
        <p:nvPr/>
      </p:nvGrpSpPr>
      <p:grpSpPr>
        <a:xfrm>
          <a:off x="0" y="0"/>
          <a:ext cx="0" cy="0"/>
          <a:chOff x="0" y="0"/>
          <a:chExt cx="0" cy="0"/>
        </a:xfrm>
      </p:grpSpPr>
      <p:sp>
        <p:nvSpPr>
          <p:cNvPr id="188" name="Google Shape;188;p37"/>
          <p:cNvSpPr txBox="1"/>
          <p:nvPr/>
        </p:nvSpPr>
        <p:spPr>
          <a:xfrm>
            <a:off x="481782" y="930651"/>
            <a:ext cx="62238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89" name="Google Shape;189;p37"/>
          <p:cNvSpPr txBox="1"/>
          <p:nvPr>
            <p:ph idx="1" type="body"/>
          </p:nvPr>
        </p:nvSpPr>
        <p:spPr>
          <a:xfrm>
            <a:off x="481781" y="212710"/>
            <a:ext cx="8370900" cy="591000"/>
          </a:xfrm>
          <a:prstGeom prst="rect">
            <a:avLst/>
          </a:prstGeom>
          <a:noFill/>
          <a:ln>
            <a:noFill/>
          </a:ln>
        </p:spPr>
        <p:txBody>
          <a:bodyPr anchorCtr="0" anchor="t" bIns="91425" lIns="91425" spcFirstLastPara="1" rIns="91425" wrap="square" tIns="91425">
            <a:noAutofit/>
          </a:bodyPr>
          <a:lstStyle>
            <a:lvl1pPr indent="-228600" lvl="0" marL="457200" rtl="0" algn="l">
              <a:lnSpc>
                <a:spcPct val="90000"/>
              </a:lnSpc>
              <a:spcBef>
                <a:spcPts val="300"/>
              </a:spcBef>
              <a:spcAft>
                <a:spcPts val="0"/>
              </a:spcAft>
              <a:buSzPts val="1980"/>
              <a:buFont typeface="Calibri"/>
              <a:buNone/>
              <a:defRPr b="0" sz="2800">
                <a:solidFill>
                  <a:schemeClr val="dk1"/>
                </a:solidFill>
                <a:latin typeface="Calibri"/>
                <a:ea typeface="Calibri"/>
                <a:cs typeface="Calibri"/>
                <a:sym typeface="Calibri"/>
              </a:defRPr>
            </a:lvl1pPr>
            <a:lvl2pPr indent="-228600" lvl="1" marL="914400" rtl="0" algn="l">
              <a:lnSpc>
                <a:spcPct val="90000"/>
              </a:lnSpc>
              <a:spcBef>
                <a:spcPts val="300"/>
              </a:spcBef>
              <a:spcAft>
                <a:spcPts val="0"/>
              </a:spcAft>
              <a:buSzPts val="1540"/>
              <a:buFont typeface="Arial"/>
              <a:buNone/>
              <a:defRPr b="1" sz="2800">
                <a:solidFill>
                  <a:schemeClr val="dk1"/>
                </a:solidFill>
                <a:latin typeface="Arial"/>
                <a:ea typeface="Arial"/>
                <a:cs typeface="Arial"/>
                <a:sym typeface="Arial"/>
              </a:defRPr>
            </a:lvl2pPr>
            <a:lvl3pPr indent="-228600" lvl="2" marL="1371600" rtl="0" algn="l">
              <a:lnSpc>
                <a:spcPct val="90000"/>
              </a:lnSpc>
              <a:spcBef>
                <a:spcPts val="300"/>
              </a:spcBef>
              <a:spcAft>
                <a:spcPts val="0"/>
              </a:spcAft>
              <a:buSzPts val="1800"/>
              <a:buFont typeface="Arial"/>
              <a:buNone/>
              <a:defRPr b="1" sz="2800">
                <a:solidFill>
                  <a:schemeClr val="dk1"/>
                </a:solidFill>
                <a:latin typeface="Arial"/>
                <a:ea typeface="Arial"/>
                <a:cs typeface="Arial"/>
                <a:sym typeface="Arial"/>
              </a:defRPr>
            </a:lvl3pPr>
            <a:lvl4pPr indent="-228600" lvl="3" marL="1828800" rtl="0" algn="l">
              <a:lnSpc>
                <a:spcPct val="90000"/>
              </a:lnSpc>
              <a:spcBef>
                <a:spcPts val="300"/>
              </a:spcBef>
              <a:spcAft>
                <a:spcPts val="0"/>
              </a:spcAft>
              <a:buSzPts val="1500"/>
              <a:buFont typeface="Arial"/>
              <a:buNone/>
              <a:defRPr b="1" sz="2800">
                <a:solidFill>
                  <a:schemeClr val="dk1"/>
                </a:solidFill>
                <a:latin typeface="Arial"/>
                <a:ea typeface="Arial"/>
                <a:cs typeface="Arial"/>
                <a:sym typeface="Arial"/>
              </a:defRPr>
            </a:lvl4pPr>
            <a:lvl5pPr indent="-228600" lvl="4" marL="2286000" rtl="0" algn="l">
              <a:lnSpc>
                <a:spcPct val="90000"/>
              </a:lnSpc>
              <a:spcBef>
                <a:spcPts val="300"/>
              </a:spcBef>
              <a:spcAft>
                <a:spcPts val="0"/>
              </a:spcAft>
              <a:buSzPts val="1800"/>
              <a:buFont typeface="Arial"/>
              <a:buNone/>
              <a:defRPr b="1" sz="2800">
                <a:solidFill>
                  <a:schemeClr val="dk1"/>
                </a:solidFill>
                <a:latin typeface="Arial"/>
                <a:ea typeface="Arial"/>
                <a:cs typeface="Arial"/>
                <a:sym typeface="Arial"/>
              </a:defRPr>
            </a:lvl5pPr>
            <a:lvl6pPr indent="-342900" lvl="5" marL="2743200" rtl="0" algn="l">
              <a:lnSpc>
                <a:spcPct val="90000"/>
              </a:lnSpc>
              <a:spcBef>
                <a:spcPts val="500"/>
              </a:spcBef>
              <a:spcAft>
                <a:spcPts val="0"/>
              </a:spcAft>
              <a:buSzPts val="1800"/>
              <a:buChar char="•"/>
              <a:defRPr/>
            </a:lvl6pPr>
            <a:lvl7pPr indent="-342900" lvl="6" marL="3200400" rtl="0" algn="l">
              <a:lnSpc>
                <a:spcPct val="90000"/>
              </a:lnSpc>
              <a:spcBef>
                <a:spcPts val="500"/>
              </a:spcBef>
              <a:spcAft>
                <a:spcPts val="0"/>
              </a:spcAft>
              <a:buSzPts val="1800"/>
              <a:buChar char="•"/>
              <a:defRPr/>
            </a:lvl7pPr>
            <a:lvl8pPr indent="-342900" lvl="7" marL="3657600" rtl="0" algn="l">
              <a:lnSpc>
                <a:spcPct val="90000"/>
              </a:lnSpc>
              <a:spcBef>
                <a:spcPts val="500"/>
              </a:spcBef>
              <a:spcAft>
                <a:spcPts val="0"/>
              </a:spcAft>
              <a:buSzPts val="1800"/>
              <a:buChar char="•"/>
              <a:defRPr/>
            </a:lvl8pPr>
            <a:lvl9pPr indent="-342900" lvl="8" marL="4114800" rtl="0" algn="l">
              <a:lnSpc>
                <a:spcPct val="90000"/>
              </a:lnSpc>
              <a:spcBef>
                <a:spcPts val="500"/>
              </a:spcBef>
              <a:spcAft>
                <a:spcPts val="0"/>
              </a:spcAft>
              <a:buSzPts val="1800"/>
              <a:buChar char="•"/>
              <a:defRPr/>
            </a:lvl9pPr>
          </a:lstStyle>
          <a:p/>
        </p:txBody>
      </p:sp>
      <p:sp>
        <p:nvSpPr>
          <p:cNvPr id="190" name="Google Shape;190;p37"/>
          <p:cNvSpPr txBox="1"/>
          <p:nvPr>
            <p:ph idx="2" type="body"/>
          </p:nvPr>
        </p:nvSpPr>
        <p:spPr>
          <a:xfrm>
            <a:off x="481781" y="1829550"/>
            <a:ext cx="8370900" cy="2650200"/>
          </a:xfrm>
          <a:prstGeom prst="rect">
            <a:avLst/>
          </a:prstGeom>
          <a:noFill/>
          <a:ln>
            <a:noFill/>
          </a:ln>
        </p:spPr>
        <p:txBody>
          <a:bodyPr anchorCtr="0" anchor="t" bIns="91425" lIns="91425" spcFirstLastPara="1" rIns="91425" wrap="square" tIns="91425">
            <a:noAutofit/>
          </a:bodyPr>
          <a:lstStyle>
            <a:lvl1pPr indent="-354330" lvl="0" marL="457200" rtl="0" algn="l">
              <a:lnSpc>
                <a:spcPct val="90000"/>
              </a:lnSpc>
              <a:spcBef>
                <a:spcPts val="300"/>
              </a:spcBef>
              <a:spcAft>
                <a:spcPts val="0"/>
              </a:spcAft>
              <a:buSzPts val="1980"/>
              <a:buChar char="•"/>
              <a:defRPr sz="1800">
                <a:latin typeface="Calibri"/>
                <a:ea typeface="Calibri"/>
                <a:cs typeface="Calibri"/>
                <a:sym typeface="Calibri"/>
              </a:defRPr>
            </a:lvl1pPr>
            <a:lvl2pPr indent="-326390" lvl="1" marL="914400" rtl="0" algn="l">
              <a:lnSpc>
                <a:spcPct val="90000"/>
              </a:lnSpc>
              <a:spcBef>
                <a:spcPts val="300"/>
              </a:spcBef>
              <a:spcAft>
                <a:spcPts val="0"/>
              </a:spcAft>
              <a:buSzPts val="1540"/>
              <a:buChar char="•"/>
              <a:defRPr sz="1600">
                <a:latin typeface="Calibri"/>
                <a:ea typeface="Calibri"/>
                <a:cs typeface="Calibri"/>
                <a:sym typeface="Calibri"/>
              </a:defRPr>
            </a:lvl2pPr>
            <a:lvl3pPr indent="-342900" lvl="2" marL="1371600" rtl="0" algn="l">
              <a:lnSpc>
                <a:spcPct val="90000"/>
              </a:lnSpc>
              <a:spcBef>
                <a:spcPts val="300"/>
              </a:spcBef>
              <a:spcAft>
                <a:spcPts val="0"/>
              </a:spcAft>
              <a:buSzPts val="1800"/>
              <a:buChar char="•"/>
              <a:defRPr sz="1600">
                <a:latin typeface="Calibri"/>
                <a:ea typeface="Calibri"/>
                <a:cs typeface="Calibri"/>
                <a:sym typeface="Calibri"/>
              </a:defRPr>
            </a:lvl3pPr>
            <a:lvl4pPr indent="-323850" lvl="3" marL="1828800" rtl="0" algn="l">
              <a:lnSpc>
                <a:spcPct val="90000"/>
              </a:lnSpc>
              <a:spcBef>
                <a:spcPts val="300"/>
              </a:spcBef>
              <a:spcAft>
                <a:spcPts val="0"/>
              </a:spcAft>
              <a:buSzPts val="1500"/>
              <a:buChar char="•"/>
              <a:defRPr sz="1600">
                <a:latin typeface="Calibri"/>
                <a:ea typeface="Calibri"/>
                <a:cs typeface="Calibri"/>
                <a:sym typeface="Calibri"/>
              </a:defRPr>
            </a:lvl4pPr>
            <a:lvl5pPr indent="-342900" lvl="4" marL="2286000" rtl="0" algn="l">
              <a:lnSpc>
                <a:spcPct val="90000"/>
              </a:lnSpc>
              <a:spcBef>
                <a:spcPts val="300"/>
              </a:spcBef>
              <a:spcAft>
                <a:spcPts val="0"/>
              </a:spcAft>
              <a:buSzPts val="1800"/>
              <a:buChar char="•"/>
              <a:defRPr sz="1600">
                <a:latin typeface="Calibri"/>
                <a:ea typeface="Calibri"/>
                <a:cs typeface="Calibri"/>
                <a:sym typeface="Calibri"/>
              </a:defRPr>
            </a:lvl5pPr>
            <a:lvl6pPr indent="-342900" lvl="5" marL="2743200" rtl="0" algn="l">
              <a:lnSpc>
                <a:spcPct val="90000"/>
              </a:lnSpc>
              <a:spcBef>
                <a:spcPts val="500"/>
              </a:spcBef>
              <a:spcAft>
                <a:spcPts val="0"/>
              </a:spcAft>
              <a:buSzPts val="1800"/>
              <a:buChar char="•"/>
              <a:defRPr/>
            </a:lvl6pPr>
            <a:lvl7pPr indent="-342900" lvl="6" marL="3200400" rtl="0" algn="l">
              <a:lnSpc>
                <a:spcPct val="90000"/>
              </a:lnSpc>
              <a:spcBef>
                <a:spcPts val="500"/>
              </a:spcBef>
              <a:spcAft>
                <a:spcPts val="0"/>
              </a:spcAft>
              <a:buSzPts val="1800"/>
              <a:buChar char="•"/>
              <a:defRPr/>
            </a:lvl7pPr>
            <a:lvl8pPr indent="-342900" lvl="7" marL="3657600" rtl="0" algn="l">
              <a:lnSpc>
                <a:spcPct val="90000"/>
              </a:lnSpc>
              <a:spcBef>
                <a:spcPts val="500"/>
              </a:spcBef>
              <a:spcAft>
                <a:spcPts val="0"/>
              </a:spcAft>
              <a:buSzPts val="1800"/>
              <a:buChar char="•"/>
              <a:defRPr/>
            </a:lvl8pPr>
            <a:lvl9pPr indent="-342900" lvl="8" marL="4114800" rtl="0" algn="l">
              <a:lnSpc>
                <a:spcPct val="90000"/>
              </a:lnSpc>
              <a:spcBef>
                <a:spcPts val="500"/>
              </a:spcBef>
              <a:spcAft>
                <a:spcPts val="0"/>
              </a:spcAft>
              <a:buSzPts val="1800"/>
              <a:buChar char="•"/>
              <a:defRPr/>
            </a:lvl9pPr>
          </a:lstStyle>
          <a:p/>
        </p:txBody>
      </p:sp>
      <p:sp>
        <p:nvSpPr>
          <p:cNvPr id="191" name="Google Shape;191;p37"/>
          <p:cNvSpPr txBox="1"/>
          <p:nvPr>
            <p:ph idx="3" type="body"/>
          </p:nvPr>
        </p:nvSpPr>
        <p:spPr>
          <a:xfrm>
            <a:off x="481782" y="1065988"/>
            <a:ext cx="8370900" cy="295200"/>
          </a:xfrm>
          <a:prstGeom prst="rect">
            <a:avLst/>
          </a:prstGeom>
          <a:noFill/>
          <a:ln>
            <a:noFill/>
          </a:ln>
        </p:spPr>
        <p:txBody>
          <a:bodyPr anchorCtr="0" anchor="t" bIns="91425" lIns="91425" spcFirstLastPara="1" rIns="91425" wrap="square" tIns="91425">
            <a:noAutofit/>
          </a:bodyPr>
          <a:lstStyle>
            <a:lvl1pPr indent="-228600" lvl="0" marL="457200" rtl="0" algn="l">
              <a:lnSpc>
                <a:spcPct val="90000"/>
              </a:lnSpc>
              <a:spcBef>
                <a:spcPts val="300"/>
              </a:spcBef>
              <a:spcAft>
                <a:spcPts val="0"/>
              </a:spcAft>
              <a:buSzPts val="1980"/>
              <a:buFont typeface="Calibri"/>
              <a:buNone/>
              <a:defRPr sz="2000">
                <a:latin typeface="Calibri"/>
                <a:ea typeface="Calibri"/>
                <a:cs typeface="Calibri"/>
                <a:sym typeface="Calibri"/>
              </a:defRPr>
            </a:lvl1pPr>
            <a:lvl2pPr indent="-326390" lvl="1" marL="914400" rtl="0" algn="l">
              <a:lnSpc>
                <a:spcPct val="90000"/>
              </a:lnSpc>
              <a:spcBef>
                <a:spcPts val="300"/>
              </a:spcBef>
              <a:spcAft>
                <a:spcPts val="0"/>
              </a:spcAft>
              <a:buSzPts val="1540"/>
              <a:buChar char="•"/>
              <a:defRPr/>
            </a:lvl2pPr>
            <a:lvl3pPr indent="-342900" lvl="2" marL="1371600" rtl="0" algn="l">
              <a:lnSpc>
                <a:spcPct val="90000"/>
              </a:lnSpc>
              <a:spcBef>
                <a:spcPts val="300"/>
              </a:spcBef>
              <a:spcAft>
                <a:spcPts val="0"/>
              </a:spcAft>
              <a:buSzPts val="1800"/>
              <a:buChar char="•"/>
              <a:defRPr/>
            </a:lvl3pPr>
            <a:lvl4pPr indent="-323850" lvl="3" marL="1828800" rtl="0" algn="l">
              <a:lnSpc>
                <a:spcPct val="90000"/>
              </a:lnSpc>
              <a:spcBef>
                <a:spcPts val="300"/>
              </a:spcBef>
              <a:spcAft>
                <a:spcPts val="0"/>
              </a:spcAft>
              <a:buSzPts val="1500"/>
              <a:buChar char="•"/>
              <a:defRPr/>
            </a:lvl4pPr>
            <a:lvl5pPr indent="-342900" lvl="4" marL="2286000" rtl="0" algn="l">
              <a:lnSpc>
                <a:spcPct val="90000"/>
              </a:lnSpc>
              <a:spcBef>
                <a:spcPts val="300"/>
              </a:spcBef>
              <a:spcAft>
                <a:spcPts val="0"/>
              </a:spcAft>
              <a:buSzPts val="1800"/>
              <a:buChar char="•"/>
              <a:defRPr/>
            </a:lvl5pPr>
            <a:lvl6pPr indent="-342900" lvl="5" marL="2743200" rtl="0" algn="l">
              <a:lnSpc>
                <a:spcPct val="90000"/>
              </a:lnSpc>
              <a:spcBef>
                <a:spcPts val="500"/>
              </a:spcBef>
              <a:spcAft>
                <a:spcPts val="0"/>
              </a:spcAft>
              <a:buSzPts val="1800"/>
              <a:buChar char="•"/>
              <a:defRPr/>
            </a:lvl6pPr>
            <a:lvl7pPr indent="-342900" lvl="6" marL="3200400" rtl="0" algn="l">
              <a:lnSpc>
                <a:spcPct val="90000"/>
              </a:lnSpc>
              <a:spcBef>
                <a:spcPts val="500"/>
              </a:spcBef>
              <a:spcAft>
                <a:spcPts val="0"/>
              </a:spcAft>
              <a:buSzPts val="1800"/>
              <a:buChar char="•"/>
              <a:defRPr/>
            </a:lvl7pPr>
            <a:lvl8pPr indent="-342900" lvl="7" marL="3657600" rtl="0" algn="l">
              <a:lnSpc>
                <a:spcPct val="90000"/>
              </a:lnSpc>
              <a:spcBef>
                <a:spcPts val="500"/>
              </a:spcBef>
              <a:spcAft>
                <a:spcPts val="0"/>
              </a:spcAft>
              <a:buSzPts val="1800"/>
              <a:buChar char="•"/>
              <a:defRPr/>
            </a:lvl8pPr>
            <a:lvl9pPr indent="-342900" lvl="8" marL="4114800" rtl="0" algn="l">
              <a:lnSpc>
                <a:spcPct val="90000"/>
              </a:lnSpc>
              <a:spcBef>
                <a:spcPts val="500"/>
              </a:spcBef>
              <a:spcAft>
                <a:spcPts val="0"/>
              </a:spcAft>
              <a:buSzPts val="1800"/>
              <a:buChar char="•"/>
              <a:defRPr/>
            </a:lvl9pPr>
          </a:lstStyle>
          <a:p/>
        </p:txBody>
      </p:sp>
      <p:sp>
        <p:nvSpPr>
          <p:cNvPr id="192" name="Google Shape;192;p37"/>
          <p:cNvSpPr/>
          <p:nvPr/>
        </p:nvSpPr>
        <p:spPr>
          <a:xfrm>
            <a:off x="1" y="0"/>
            <a:ext cx="179400" cy="5143500"/>
          </a:xfrm>
          <a:prstGeom prst="rect">
            <a:avLst/>
          </a:prstGeom>
          <a:solidFill>
            <a:srgbClr val="FFEB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Lege_dia">
  <p:cSld name="1_Lege_dia">
    <p:spTree>
      <p:nvGrpSpPr>
        <p:cNvPr id="193" name="Shape 193"/>
        <p:cNvGrpSpPr/>
        <p:nvPr/>
      </p:nvGrpSpPr>
      <p:grpSpPr>
        <a:xfrm>
          <a:off x="0" y="0"/>
          <a:ext cx="0" cy="0"/>
          <a:chOff x="0" y="0"/>
          <a:chExt cx="0" cy="0"/>
        </a:xfrm>
      </p:grpSpPr>
      <p:sp>
        <p:nvSpPr>
          <p:cNvPr id="194" name="Google Shape;194;p38"/>
          <p:cNvSpPr txBox="1"/>
          <p:nvPr/>
        </p:nvSpPr>
        <p:spPr>
          <a:xfrm>
            <a:off x="481782" y="930651"/>
            <a:ext cx="62238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95" name="Google Shape;195;p38"/>
          <p:cNvSpPr txBox="1"/>
          <p:nvPr>
            <p:ph idx="1" type="body"/>
          </p:nvPr>
        </p:nvSpPr>
        <p:spPr>
          <a:xfrm>
            <a:off x="481781" y="212710"/>
            <a:ext cx="8370900" cy="591000"/>
          </a:xfrm>
          <a:prstGeom prst="rect">
            <a:avLst/>
          </a:prstGeom>
          <a:noFill/>
          <a:ln>
            <a:noFill/>
          </a:ln>
        </p:spPr>
        <p:txBody>
          <a:bodyPr anchorCtr="0" anchor="t" bIns="91425" lIns="91425" spcFirstLastPara="1" rIns="91425" wrap="square" tIns="91425">
            <a:noAutofit/>
          </a:bodyPr>
          <a:lstStyle>
            <a:lvl1pPr indent="-228600" lvl="0" marL="457200" rtl="0" algn="l">
              <a:lnSpc>
                <a:spcPct val="90000"/>
              </a:lnSpc>
              <a:spcBef>
                <a:spcPts val="300"/>
              </a:spcBef>
              <a:spcAft>
                <a:spcPts val="0"/>
              </a:spcAft>
              <a:buSzPts val="1980"/>
              <a:buFont typeface="Calibri"/>
              <a:buNone/>
              <a:defRPr b="0" sz="2800">
                <a:solidFill>
                  <a:schemeClr val="dk1"/>
                </a:solidFill>
                <a:latin typeface="Calibri"/>
                <a:ea typeface="Calibri"/>
                <a:cs typeface="Calibri"/>
                <a:sym typeface="Calibri"/>
              </a:defRPr>
            </a:lvl1pPr>
            <a:lvl2pPr indent="-228600" lvl="1" marL="914400" rtl="0" algn="l">
              <a:lnSpc>
                <a:spcPct val="90000"/>
              </a:lnSpc>
              <a:spcBef>
                <a:spcPts val="300"/>
              </a:spcBef>
              <a:spcAft>
                <a:spcPts val="0"/>
              </a:spcAft>
              <a:buSzPts val="1540"/>
              <a:buFont typeface="Arial"/>
              <a:buNone/>
              <a:defRPr b="1" sz="2800">
                <a:solidFill>
                  <a:schemeClr val="dk1"/>
                </a:solidFill>
                <a:latin typeface="Arial"/>
                <a:ea typeface="Arial"/>
                <a:cs typeface="Arial"/>
                <a:sym typeface="Arial"/>
              </a:defRPr>
            </a:lvl2pPr>
            <a:lvl3pPr indent="-228600" lvl="2" marL="1371600" rtl="0" algn="l">
              <a:lnSpc>
                <a:spcPct val="90000"/>
              </a:lnSpc>
              <a:spcBef>
                <a:spcPts val="300"/>
              </a:spcBef>
              <a:spcAft>
                <a:spcPts val="0"/>
              </a:spcAft>
              <a:buSzPts val="1800"/>
              <a:buFont typeface="Arial"/>
              <a:buNone/>
              <a:defRPr b="1" sz="2800">
                <a:solidFill>
                  <a:schemeClr val="dk1"/>
                </a:solidFill>
                <a:latin typeface="Arial"/>
                <a:ea typeface="Arial"/>
                <a:cs typeface="Arial"/>
                <a:sym typeface="Arial"/>
              </a:defRPr>
            </a:lvl3pPr>
            <a:lvl4pPr indent="-228600" lvl="3" marL="1828800" rtl="0" algn="l">
              <a:lnSpc>
                <a:spcPct val="90000"/>
              </a:lnSpc>
              <a:spcBef>
                <a:spcPts val="300"/>
              </a:spcBef>
              <a:spcAft>
                <a:spcPts val="0"/>
              </a:spcAft>
              <a:buSzPts val="1500"/>
              <a:buFont typeface="Arial"/>
              <a:buNone/>
              <a:defRPr b="1" sz="2800">
                <a:solidFill>
                  <a:schemeClr val="dk1"/>
                </a:solidFill>
                <a:latin typeface="Arial"/>
                <a:ea typeface="Arial"/>
                <a:cs typeface="Arial"/>
                <a:sym typeface="Arial"/>
              </a:defRPr>
            </a:lvl4pPr>
            <a:lvl5pPr indent="-228600" lvl="4" marL="2286000" rtl="0" algn="l">
              <a:lnSpc>
                <a:spcPct val="90000"/>
              </a:lnSpc>
              <a:spcBef>
                <a:spcPts val="300"/>
              </a:spcBef>
              <a:spcAft>
                <a:spcPts val="0"/>
              </a:spcAft>
              <a:buSzPts val="1800"/>
              <a:buFont typeface="Arial"/>
              <a:buNone/>
              <a:defRPr b="1" sz="2800">
                <a:solidFill>
                  <a:schemeClr val="dk1"/>
                </a:solidFill>
                <a:latin typeface="Arial"/>
                <a:ea typeface="Arial"/>
                <a:cs typeface="Arial"/>
                <a:sym typeface="Arial"/>
              </a:defRPr>
            </a:lvl5pPr>
            <a:lvl6pPr indent="-342900" lvl="5" marL="2743200" rtl="0" algn="l">
              <a:lnSpc>
                <a:spcPct val="90000"/>
              </a:lnSpc>
              <a:spcBef>
                <a:spcPts val="500"/>
              </a:spcBef>
              <a:spcAft>
                <a:spcPts val="0"/>
              </a:spcAft>
              <a:buSzPts val="1800"/>
              <a:buChar char="•"/>
              <a:defRPr/>
            </a:lvl6pPr>
            <a:lvl7pPr indent="-342900" lvl="6" marL="3200400" rtl="0" algn="l">
              <a:lnSpc>
                <a:spcPct val="90000"/>
              </a:lnSpc>
              <a:spcBef>
                <a:spcPts val="500"/>
              </a:spcBef>
              <a:spcAft>
                <a:spcPts val="0"/>
              </a:spcAft>
              <a:buSzPts val="1800"/>
              <a:buChar char="•"/>
              <a:defRPr/>
            </a:lvl7pPr>
            <a:lvl8pPr indent="-342900" lvl="7" marL="3657600" rtl="0" algn="l">
              <a:lnSpc>
                <a:spcPct val="90000"/>
              </a:lnSpc>
              <a:spcBef>
                <a:spcPts val="500"/>
              </a:spcBef>
              <a:spcAft>
                <a:spcPts val="0"/>
              </a:spcAft>
              <a:buSzPts val="1800"/>
              <a:buChar char="•"/>
              <a:defRPr/>
            </a:lvl8pPr>
            <a:lvl9pPr indent="-342900" lvl="8" marL="4114800" rtl="0" algn="l">
              <a:lnSpc>
                <a:spcPct val="90000"/>
              </a:lnSpc>
              <a:spcBef>
                <a:spcPts val="500"/>
              </a:spcBef>
              <a:spcAft>
                <a:spcPts val="0"/>
              </a:spcAft>
              <a:buSzPts val="1800"/>
              <a:buChar char="•"/>
              <a:defRPr/>
            </a:lvl9pPr>
          </a:lstStyle>
          <a:p/>
        </p:txBody>
      </p:sp>
      <p:sp>
        <p:nvSpPr>
          <p:cNvPr id="196" name="Google Shape;196;p38"/>
          <p:cNvSpPr txBox="1"/>
          <p:nvPr>
            <p:ph idx="2" type="body"/>
          </p:nvPr>
        </p:nvSpPr>
        <p:spPr>
          <a:xfrm>
            <a:off x="481781" y="1829550"/>
            <a:ext cx="8370900" cy="2650200"/>
          </a:xfrm>
          <a:prstGeom prst="rect">
            <a:avLst/>
          </a:prstGeom>
          <a:noFill/>
          <a:ln>
            <a:noFill/>
          </a:ln>
        </p:spPr>
        <p:txBody>
          <a:bodyPr anchorCtr="0" anchor="t" bIns="91425" lIns="91425" spcFirstLastPara="1" rIns="91425" wrap="square" tIns="91425">
            <a:noAutofit/>
          </a:bodyPr>
          <a:lstStyle>
            <a:lvl1pPr indent="-354330" lvl="0" marL="457200" rtl="0" algn="l">
              <a:lnSpc>
                <a:spcPct val="90000"/>
              </a:lnSpc>
              <a:spcBef>
                <a:spcPts val="300"/>
              </a:spcBef>
              <a:spcAft>
                <a:spcPts val="0"/>
              </a:spcAft>
              <a:buSzPts val="1980"/>
              <a:buChar char="•"/>
              <a:defRPr sz="1800">
                <a:latin typeface="Calibri"/>
                <a:ea typeface="Calibri"/>
                <a:cs typeface="Calibri"/>
                <a:sym typeface="Calibri"/>
              </a:defRPr>
            </a:lvl1pPr>
            <a:lvl2pPr indent="-326390" lvl="1" marL="914400" rtl="0" algn="l">
              <a:lnSpc>
                <a:spcPct val="90000"/>
              </a:lnSpc>
              <a:spcBef>
                <a:spcPts val="300"/>
              </a:spcBef>
              <a:spcAft>
                <a:spcPts val="0"/>
              </a:spcAft>
              <a:buSzPts val="1540"/>
              <a:buChar char="•"/>
              <a:defRPr sz="1600">
                <a:latin typeface="Calibri"/>
                <a:ea typeface="Calibri"/>
                <a:cs typeface="Calibri"/>
                <a:sym typeface="Calibri"/>
              </a:defRPr>
            </a:lvl2pPr>
            <a:lvl3pPr indent="-342900" lvl="2" marL="1371600" rtl="0" algn="l">
              <a:lnSpc>
                <a:spcPct val="90000"/>
              </a:lnSpc>
              <a:spcBef>
                <a:spcPts val="300"/>
              </a:spcBef>
              <a:spcAft>
                <a:spcPts val="0"/>
              </a:spcAft>
              <a:buSzPts val="1800"/>
              <a:buChar char="•"/>
              <a:defRPr sz="1600">
                <a:latin typeface="Calibri"/>
                <a:ea typeface="Calibri"/>
                <a:cs typeface="Calibri"/>
                <a:sym typeface="Calibri"/>
              </a:defRPr>
            </a:lvl3pPr>
            <a:lvl4pPr indent="-323850" lvl="3" marL="1828800" rtl="0" algn="l">
              <a:lnSpc>
                <a:spcPct val="90000"/>
              </a:lnSpc>
              <a:spcBef>
                <a:spcPts val="300"/>
              </a:spcBef>
              <a:spcAft>
                <a:spcPts val="0"/>
              </a:spcAft>
              <a:buSzPts val="1500"/>
              <a:buChar char="•"/>
              <a:defRPr sz="1600">
                <a:latin typeface="Calibri"/>
                <a:ea typeface="Calibri"/>
                <a:cs typeface="Calibri"/>
                <a:sym typeface="Calibri"/>
              </a:defRPr>
            </a:lvl4pPr>
            <a:lvl5pPr indent="-342900" lvl="4" marL="2286000" rtl="0" algn="l">
              <a:lnSpc>
                <a:spcPct val="90000"/>
              </a:lnSpc>
              <a:spcBef>
                <a:spcPts val="300"/>
              </a:spcBef>
              <a:spcAft>
                <a:spcPts val="0"/>
              </a:spcAft>
              <a:buSzPts val="1800"/>
              <a:buChar char="•"/>
              <a:defRPr sz="1600">
                <a:latin typeface="Calibri"/>
                <a:ea typeface="Calibri"/>
                <a:cs typeface="Calibri"/>
                <a:sym typeface="Calibri"/>
              </a:defRPr>
            </a:lvl5pPr>
            <a:lvl6pPr indent="-342900" lvl="5" marL="2743200" rtl="0" algn="l">
              <a:lnSpc>
                <a:spcPct val="90000"/>
              </a:lnSpc>
              <a:spcBef>
                <a:spcPts val="500"/>
              </a:spcBef>
              <a:spcAft>
                <a:spcPts val="0"/>
              </a:spcAft>
              <a:buSzPts val="1800"/>
              <a:buChar char="•"/>
              <a:defRPr/>
            </a:lvl6pPr>
            <a:lvl7pPr indent="-342900" lvl="6" marL="3200400" rtl="0" algn="l">
              <a:lnSpc>
                <a:spcPct val="90000"/>
              </a:lnSpc>
              <a:spcBef>
                <a:spcPts val="500"/>
              </a:spcBef>
              <a:spcAft>
                <a:spcPts val="0"/>
              </a:spcAft>
              <a:buSzPts val="1800"/>
              <a:buChar char="•"/>
              <a:defRPr/>
            </a:lvl7pPr>
            <a:lvl8pPr indent="-342900" lvl="7" marL="3657600" rtl="0" algn="l">
              <a:lnSpc>
                <a:spcPct val="90000"/>
              </a:lnSpc>
              <a:spcBef>
                <a:spcPts val="500"/>
              </a:spcBef>
              <a:spcAft>
                <a:spcPts val="0"/>
              </a:spcAft>
              <a:buSzPts val="1800"/>
              <a:buChar char="•"/>
              <a:defRPr/>
            </a:lvl8pPr>
            <a:lvl9pPr indent="-342900" lvl="8" marL="4114800" rtl="0" algn="l">
              <a:lnSpc>
                <a:spcPct val="90000"/>
              </a:lnSpc>
              <a:spcBef>
                <a:spcPts val="500"/>
              </a:spcBef>
              <a:spcAft>
                <a:spcPts val="0"/>
              </a:spcAft>
              <a:buSzPts val="1800"/>
              <a:buChar char="•"/>
              <a:defRPr/>
            </a:lvl9pPr>
          </a:lstStyle>
          <a:p/>
        </p:txBody>
      </p:sp>
      <p:sp>
        <p:nvSpPr>
          <p:cNvPr id="197" name="Google Shape;197;p38"/>
          <p:cNvSpPr txBox="1"/>
          <p:nvPr>
            <p:ph idx="3" type="body"/>
          </p:nvPr>
        </p:nvSpPr>
        <p:spPr>
          <a:xfrm>
            <a:off x="481782" y="1065988"/>
            <a:ext cx="8370900" cy="295200"/>
          </a:xfrm>
          <a:prstGeom prst="rect">
            <a:avLst/>
          </a:prstGeom>
          <a:noFill/>
          <a:ln>
            <a:noFill/>
          </a:ln>
        </p:spPr>
        <p:txBody>
          <a:bodyPr anchorCtr="0" anchor="t" bIns="91425" lIns="91425" spcFirstLastPara="1" rIns="91425" wrap="square" tIns="91425">
            <a:noAutofit/>
          </a:bodyPr>
          <a:lstStyle>
            <a:lvl1pPr indent="-228600" lvl="0" marL="457200" rtl="0" algn="l">
              <a:lnSpc>
                <a:spcPct val="90000"/>
              </a:lnSpc>
              <a:spcBef>
                <a:spcPts val="300"/>
              </a:spcBef>
              <a:spcAft>
                <a:spcPts val="0"/>
              </a:spcAft>
              <a:buSzPts val="1980"/>
              <a:buFont typeface="Calibri"/>
              <a:buNone/>
              <a:defRPr sz="2000">
                <a:latin typeface="Calibri"/>
                <a:ea typeface="Calibri"/>
                <a:cs typeface="Calibri"/>
                <a:sym typeface="Calibri"/>
              </a:defRPr>
            </a:lvl1pPr>
            <a:lvl2pPr indent="-326390" lvl="1" marL="914400" rtl="0" algn="l">
              <a:lnSpc>
                <a:spcPct val="90000"/>
              </a:lnSpc>
              <a:spcBef>
                <a:spcPts val="300"/>
              </a:spcBef>
              <a:spcAft>
                <a:spcPts val="0"/>
              </a:spcAft>
              <a:buSzPts val="1540"/>
              <a:buChar char="•"/>
              <a:defRPr/>
            </a:lvl2pPr>
            <a:lvl3pPr indent="-342900" lvl="2" marL="1371600" rtl="0" algn="l">
              <a:lnSpc>
                <a:spcPct val="90000"/>
              </a:lnSpc>
              <a:spcBef>
                <a:spcPts val="300"/>
              </a:spcBef>
              <a:spcAft>
                <a:spcPts val="0"/>
              </a:spcAft>
              <a:buSzPts val="1800"/>
              <a:buChar char="•"/>
              <a:defRPr/>
            </a:lvl3pPr>
            <a:lvl4pPr indent="-323850" lvl="3" marL="1828800" rtl="0" algn="l">
              <a:lnSpc>
                <a:spcPct val="90000"/>
              </a:lnSpc>
              <a:spcBef>
                <a:spcPts val="300"/>
              </a:spcBef>
              <a:spcAft>
                <a:spcPts val="0"/>
              </a:spcAft>
              <a:buSzPts val="1500"/>
              <a:buChar char="•"/>
              <a:defRPr/>
            </a:lvl4pPr>
            <a:lvl5pPr indent="-342900" lvl="4" marL="2286000" rtl="0" algn="l">
              <a:lnSpc>
                <a:spcPct val="90000"/>
              </a:lnSpc>
              <a:spcBef>
                <a:spcPts val="300"/>
              </a:spcBef>
              <a:spcAft>
                <a:spcPts val="0"/>
              </a:spcAft>
              <a:buSzPts val="1800"/>
              <a:buChar char="•"/>
              <a:defRPr/>
            </a:lvl5pPr>
            <a:lvl6pPr indent="-342900" lvl="5" marL="2743200" rtl="0" algn="l">
              <a:lnSpc>
                <a:spcPct val="90000"/>
              </a:lnSpc>
              <a:spcBef>
                <a:spcPts val="500"/>
              </a:spcBef>
              <a:spcAft>
                <a:spcPts val="0"/>
              </a:spcAft>
              <a:buSzPts val="1800"/>
              <a:buChar char="•"/>
              <a:defRPr/>
            </a:lvl6pPr>
            <a:lvl7pPr indent="-342900" lvl="6" marL="3200400" rtl="0" algn="l">
              <a:lnSpc>
                <a:spcPct val="90000"/>
              </a:lnSpc>
              <a:spcBef>
                <a:spcPts val="500"/>
              </a:spcBef>
              <a:spcAft>
                <a:spcPts val="0"/>
              </a:spcAft>
              <a:buSzPts val="1800"/>
              <a:buChar char="•"/>
              <a:defRPr/>
            </a:lvl7pPr>
            <a:lvl8pPr indent="-342900" lvl="7" marL="3657600" rtl="0" algn="l">
              <a:lnSpc>
                <a:spcPct val="90000"/>
              </a:lnSpc>
              <a:spcBef>
                <a:spcPts val="500"/>
              </a:spcBef>
              <a:spcAft>
                <a:spcPts val="0"/>
              </a:spcAft>
              <a:buSzPts val="1800"/>
              <a:buChar char="•"/>
              <a:defRPr/>
            </a:lvl8pPr>
            <a:lvl9pPr indent="-342900" lvl="8" marL="4114800" rtl="0" algn="l">
              <a:lnSpc>
                <a:spcPct val="90000"/>
              </a:lnSpc>
              <a:spcBef>
                <a:spcPts val="500"/>
              </a:spcBef>
              <a:spcAft>
                <a:spcPts val="0"/>
              </a:spcAft>
              <a:buSzPts val="1800"/>
              <a:buChar char="•"/>
              <a:defRPr/>
            </a:lvl9pPr>
          </a:lstStyle>
          <a:p/>
        </p:txBody>
      </p:sp>
      <p:sp>
        <p:nvSpPr>
          <p:cNvPr id="198" name="Google Shape;198;p38"/>
          <p:cNvSpPr/>
          <p:nvPr/>
        </p:nvSpPr>
        <p:spPr>
          <a:xfrm>
            <a:off x="1" y="0"/>
            <a:ext cx="179400" cy="5143500"/>
          </a:xfrm>
          <a:prstGeom prst="rect">
            <a:avLst/>
          </a:prstGeom>
          <a:solidFill>
            <a:srgbClr val="FFEB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el en Inhoud">
  <p:cSld name="Titel en Inhoud">
    <p:spTree>
      <p:nvGrpSpPr>
        <p:cNvPr id="199" name="Shape 199"/>
        <p:cNvGrpSpPr/>
        <p:nvPr/>
      </p:nvGrpSpPr>
      <p:grpSpPr>
        <a:xfrm>
          <a:off x="0" y="0"/>
          <a:ext cx="0" cy="0"/>
          <a:chOff x="0" y="0"/>
          <a:chExt cx="0" cy="0"/>
        </a:xfrm>
      </p:grpSpPr>
      <p:sp>
        <p:nvSpPr>
          <p:cNvPr id="200" name="Google Shape;200;p39"/>
          <p:cNvSpPr txBox="1"/>
          <p:nvPr>
            <p:ph idx="1" type="body"/>
          </p:nvPr>
        </p:nvSpPr>
        <p:spPr>
          <a:xfrm>
            <a:off x="457800" y="1132305"/>
            <a:ext cx="7416000" cy="2754000"/>
          </a:xfrm>
          <a:prstGeom prst="rect">
            <a:avLst/>
          </a:prstGeom>
          <a:noFill/>
          <a:ln>
            <a:noFill/>
          </a:ln>
        </p:spPr>
        <p:txBody>
          <a:bodyPr anchorCtr="0" anchor="t" bIns="91425" lIns="91425" spcFirstLastPara="1" rIns="91425" wrap="square" tIns="91425">
            <a:noAutofit/>
          </a:bodyPr>
          <a:lstStyle>
            <a:lvl1pPr indent="-368300" lvl="0" marL="457200" marR="0" rtl="0" algn="l">
              <a:lnSpc>
                <a:spcPct val="100000"/>
              </a:lnSpc>
              <a:spcBef>
                <a:spcPts val="525"/>
              </a:spcBef>
              <a:spcAft>
                <a:spcPts val="0"/>
              </a:spcAft>
              <a:buClr>
                <a:schemeClr val="dk1"/>
              </a:buClr>
              <a:buSzPts val="2200"/>
              <a:buFont typeface="Arial"/>
              <a:buChar char="&gt;"/>
              <a:defRPr>
                <a:latin typeface="Arial"/>
                <a:ea typeface="Arial"/>
                <a:cs typeface="Arial"/>
                <a:sym typeface="Arial"/>
              </a:defRPr>
            </a:lvl1pPr>
            <a:lvl2pPr indent="-368300" lvl="1" marL="914400" marR="0" rtl="0" algn="l">
              <a:lnSpc>
                <a:spcPct val="100000"/>
              </a:lnSpc>
              <a:spcBef>
                <a:spcPts val="525"/>
              </a:spcBef>
              <a:spcAft>
                <a:spcPts val="0"/>
              </a:spcAft>
              <a:buClr>
                <a:srgbClr val="7F7F7F"/>
              </a:buClr>
              <a:buSzPts val="2200"/>
              <a:buFont typeface="Noto Sans Symbols"/>
              <a:buChar char="▪"/>
              <a:defRPr>
                <a:latin typeface="Arial"/>
                <a:ea typeface="Arial"/>
                <a:cs typeface="Arial"/>
                <a:sym typeface="Arial"/>
              </a:defRPr>
            </a:lvl2pPr>
            <a:lvl3pPr indent="-355600" lvl="2" marL="1371600" marR="0" rtl="0" algn="l">
              <a:lnSpc>
                <a:spcPct val="100000"/>
              </a:lnSpc>
              <a:spcBef>
                <a:spcPts val="525"/>
              </a:spcBef>
              <a:spcAft>
                <a:spcPts val="0"/>
              </a:spcAft>
              <a:buClr>
                <a:schemeClr val="dk1"/>
              </a:buClr>
              <a:buSzPts val="2000"/>
              <a:buFont typeface="Arial"/>
              <a:buChar char="&gt;"/>
              <a:defRPr>
                <a:latin typeface="Arial"/>
                <a:ea typeface="Arial"/>
                <a:cs typeface="Arial"/>
                <a:sym typeface="Arial"/>
              </a:defRPr>
            </a:lvl3pPr>
            <a:lvl4pPr indent="-355600" lvl="3" marL="1828800" marR="0" rtl="0" algn="l">
              <a:lnSpc>
                <a:spcPct val="100000"/>
              </a:lnSpc>
              <a:spcBef>
                <a:spcPts val="525"/>
              </a:spcBef>
              <a:spcAft>
                <a:spcPts val="0"/>
              </a:spcAft>
              <a:buClr>
                <a:schemeClr val="dk1"/>
              </a:buClr>
              <a:buSzPts val="2000"/>
              <a:buFont typeface="Noto Sans Symbols"/>
              <a:buChar char="▪"/>
              <a:defRPr>
                <a:latin typeface="Arial"/>
                <a:ea typeface="Arial"/>
                <a:cs typeface="Arial"/>
                <a:sym typeface="Arial"/>
              </a:defRPr>
            </a:lvl4pPr>
            <a:lvl5pPr indent="-355600" lvl="4" marL="2286000" marR="0" rtl="0" algn="l">
              <a:lnSpc>
                <a:spcPct val="100000"/>
              </a:lnSpc>
              <a:spcBef>
                <a:spcPts val="525"/>
              </a:spcBef>
              <a:spcAft>
                <a:spcPts val="0"/>
              </a:spcAft>
              <a:buClr>
                <a:schemeClr val="dk1"/>
              </a:buClr>
              <a:buSzPts val="2000"/>
              <a:buFont typeface="Arial"/>
              <a:buChar char="&gt;"/>
              <a:defRPr>
                <a:latin typeface="Arial"/>
                <a:ea typeface="Arial"/>
                <a:cs typeface="Arial"/>
                <a:sym typeface="Arial"/>
              </a:defRPr>
            </a:lvl5pPr>
            <a:lvl6pPr indent="-342900" lvl="5" marL="2743200" rtl="0" algn="l">
              <a:lnSpc>
                <a:spcPct val="90000"/>
              </a:lnSpc>
              <a:spcBef>
                <a:spcPts val="500"/>
              </a:spcBef>
              <a:spcAft>
                <a:spcPts val="0"/>
              </a:spcAft>
              <a:buSzPts val="1800"/>
              <a:buChar char="•"/>
              <a:defRPr/>
            </a:lvl6pPr>
            <a:lvl7pPr indent="-342900" lvl="6" marL="3200400" rtl="0" algn="l">
              <a:lnSpc>
                <a:spcPct val="90000"/>
              </a:lnSpc>
              <a:spcBef>
                <a:spcPts val="500"/>
              </a:spcBef>
              <a:spcAft>
                <a:spcPts val="0"/>
              </a:spcAft>
              <a:buSzPts val="1800"/>
              <a:buChar char="•"/>
              <a:defRPr/>
            </a:lvl7pPr>
            <a:lvl8pPr indent="-342900" lvl="7" marL="3657600" rtl="0" algn="l">
              <a:lnSpc>
                <a:spcPct val="90000"/>
              </a:lnSpc>
              <a:spcBef>
                <a:spcPts val="500"/>
              </a:spcBef>
              <a:spcAft>
                <a:spcPts val="0"/>
              </a:spcAft>
              <a:buSzPts val="1800"/>
              <a:buChar char="•"/>
              <a:defRPr/>
            </a:lvl8pPr>
            <a:lvl9pPr indent="-342900" lvl="8" marL="4114800" rtl="0" algn="l">
              <a:lnSpc>
                <a:spcPct val="90000"/>
              </a:lnSpc>
              <a:spcBef>
                <a:spcPts val="500"/>
              </a:spcBef>
              <a:spcAft>
                <a:spcPts val="0"/>
              </a:spcAft>
              <a:buSzPts val="1800"/>
              <a:buChar char="•"/>
              <a:defRPr/>
            </a:lvl9pPr>
          </a:lstStyle>
          <a:p/>
        </p:txBody>
      </p:sp>
      <p:sp>
        <p:nvSpPr>
          <p:cNvPr id="201" name="Google Shape;201;p39"/>
          <p:cNvSpPr txBox="1"/>
          <p:nvPr>
            <p:ph type="title"/>
          </p:nvPr>
        </p:nvSpPr>
        <p:spPr>
          <a:xfrm>
            <a:off x="628651" y="273845"/>
            <a:ext cx="7886700" cy="738300"/>
          </a:xfrm>
          <a:prstGeom prst="rect">
            <a:avLst/>
          </a:prstGeom>
          <a:noFill/>
          <a:ln>
            <a:noFill/>
          </a:ln>
        </p:spPr>
        <p:txBody>
          <a:bodyPr anchorCtr="0" anchor="t" bIns="45700" lIns="91425" spcFirstLastPara="1" rIns="91425" wrap="square" tIns="45700">
            <a:normAutofit/>
          </a:bodyPr>
          <a:lstStyle>
            <a:lvl1pPr lvl="0" rtl="0" algn="l">
              <a:lnSpc>
                <a:spcPct val="102702"/>
              </a:lnSpc>
              <a:spcBef>
                <a:spcPts val="0"/>
              </a:spcBef>
              <a:spcAft>
                <a:spcPts val="0"/>
              </a:spcAft>
              <a:buSzPts val="37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02" name="Google Shape;202;p39"/>
          <p:cNvSpPr txBox="1"/>
          <p:nvPr>
            <p:ph idx="11" type="ftr"/>
          </p:nvPr>
        </p:nvSpPr>
        <p:spPr>
          <a:xfrm>
            <a:off x="443678" y="4953894"/>
            <a:ext cx="5616000" cy="1326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b="0" sz="800">
                <a:solidFill>
                  <a:schemeClr val="lt2"/>
                </a:solidFill>
                <a:latin typeface="Arial"/>
                <a:ea typeface="Arial"/>
                <a:cs typeface="Arial"/>
                <a:sym typeface="Aria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03" name="Google Shape;203;p39"/>
          <p:cNvSpPr txBox="1"/>
          <p:nvPr>
            <p:ph idx="12" type="sldNum"/>
          </p:nvPr>
        </p:nvSpPr>
        <p:spPr>
          <a:xfrm>
            <a:off x="8020803" y="4909510"/>
            <a:ext cx="682500" cy="215400"/>
          </a:xfrm>
          <a:prstGeom prst="rect">
            <a:avLst/>
          </a:prstGeom>
          <a:noFill/>
          <a:ln>
            <a:noFill/>
          </a:ln>
        </p:spPr>
        <p:txBody>
          <a:bodyPr anchorCtr="0" anchor="ctr" bIns="45700" lIns="45700" spcFirstLastPara="1" rIns="45700" wrap="square" tIns="45700">
            <a:spAutoFit/>
          </a:bodyPr>
          <a:lstStyle>
            <a:lvl1pPr indent="0" lvl="0"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1pPr>
            <a:lvl2pPr indent="0" lvl="1"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2pPr>
            <a:lvl3pPr indent="0" lvl="2"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3pPr>
            <a:lvl4pPr indent="0" lvl="3"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4pPr>
            <a:lvl5pPr indent="0" lvl="4"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5pPr>
            <a:lvl6pPr indent="0" lvl="5"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6pPr>
            <a:lvl7pPr indent="0" lvl="6"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7pPr>
            <a:lvl8pPr indent="0" lvl="7"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8pPr>
            <a:lvl9pPr indent="0" lvl="8"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nl-BE"/>
              <a:t>‹#›</a:t>
            </a:fld>
            <a:endParaRPr/>
          </a:p>
        </p:txBody>
      </p:sp>
      <p:sp>
        <p:nvSpPr>
          <p:cNvPr id="204" name="Google Shape;204;p39"/>
          <p:cNvSpPr txBox="1"/>
          <p:nvPr>
            <p:ph idx="10" type="dt"/>
          </p:nvPr>
        </p:nvSpPr>
        <p:spPr>
          <a:xfrm>
            <a:off x="6059679" y="4952333"/>
            <a:ext cx="2643600" cy="131100"/>
          </a:xfrm>
          <a:prstGeom prst="rect">
            <a:avLst/>
          </a:prstGeom>
          <a:noFill/>
          <a:ln>
            <a:noFill/>
          </a:ln>
        </p:spPr>
        <p:txBody>
          <a:bodyPr anchorCtr="0" anchor="ctr" bIns="45700" lIns="91425" spcFirstLastPara="1" rIns="91425" wrap="square" tIns="45700">
            <a:noAutofit/>
          </a:bodyPr>
          <a:lstStyle>
            <a:lvl1pPr lvl="0" rtl="0" algn="r">
              <a:lnSpc>
                <a:spcPct val="100000"/>
              </a:lnSpc>
              <a:spcBef>
                <a:spcPts val="0"/>
              </a:spcBef>
              <a:spcAft>
                <a:spcPts val="0"/>
              </a:spcAft>
              <a:buSzPts val="1400"/>
              <a:buNone/>
              <a:defRPr sz="800">
                <a:solidFill>
                  <a:schemeClr val="lt2"/>
                </a:solidFill>
                <a:latin typeface="Arial"/>
                <a:ea typeface="Arial"/>
                <a:cs typeface="Arial"/>
                <a:sym typeface="Aria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ighlight_dia">
  <p:cSld name="Highlight_dia">
    <p:bg>
      <p:bgPr>
        <a:solidFill>
          <a:srgbClr val="FFEB00"/>
        </a:solidFill>
      </p:bgPr>
    </p:bg>
    <p:spTree>
      <p:nvGrpSpPr>
        <p:cNvPr id="205" name="Shape 205"/>
        <p:cNvGrpSpPr/>
        <p:nvPr/>
      </p:nvGrpSpPr>
      <p:grpSpPr>
        <a:xfrm>
          <a:off x="0" y="0"/>
          <a:ext cx="0" cy="0"/>
          <a:chOff x="0" y="0"/>
          <a:chExt cx="0" cy="0"/>
        </a:xfrm>
      </p:grpSpPr>
      <p:sp>
        <p:nvSpPr>
          <p:cNvPr id="206" name="Google Shape;206;p40"/>
          <p:cNvSpPr txBox="1"/>
          <p:nvPr>
            <p:ph idx="1" type="body"/>
          </p:nvPr>
        </p:nvSpPr>
        <p:spPr>
          <a:xfrm>
            <a:off x="1317524" y="2318025"/>
            <a:ext cx="6843300" cy="985500"/>
          </a:xfrm>
          <a:prstGeom prst="rect">
            <a:avLst/>
          </a:prstGeom>
          <a:solidFill>
            <a:srgbClr val="FFEB00"/>
          </a:solidFill>
          <a:ln>
            <a:noFill/>
          </a:ln>
        </p:spPr>
        <p:txBody>
          <a:bodyPr anchorCtr="0" anchor="t" bIns="91425" lIns="91425" spcFirstLastPara="1" rIns="91425" wrap="square" tIns="91425">
            <a:noAutofit/>
          </a:bodyPr>
          <a:lstStyle>
            <a:lvl1pPr indent="-228600" lvl="0" marL="457200" rtl="0" algn="l">
              <a:lnSpc>
                <a:spcPct val="90000"/>
              </a:lnSpc>
              <a:spcBef>
                <a:spcPts val="300"/>
              </a:spcBef>
              <a:spcAft>
                <a:spcPts val="0"/>
              </a:spcAft>
              <a:buSzPts val="1980"/>
              <a:buFont typeface="Calibri"/>
              <a:buNone/>
              <a:defRPr b="1" sz="3600">
                <a:solidFill>
                  <a:schemeClr val="dk1"/>
                </a:solidFill>
                <a:latin typeface="Calibri"/>
                <a:ea typeface="Calibri"/>
                <a:cs typeface="Calibri"/>
                <a:sym typeface="Calibri"/>
              </a:defRPr>
            </a:lvl1pPr>
            <a:lvl2pPr indent="-228600" lvl="1" marL="914400" rtl="0" algn="l">
              <a:lnSpc>
                <a:spcPct val="90000"/>
              </a:lnSpc>
              <a:spcBef>
                <a:spcPts val="300"/>
              </a:spcBef>
              <a:spcAft>
                <a:spcPts val="0"/>
              </a:spcAft>
              <a:buSzPts val="1540"/>
              <a:buFont typeface="Arial"/>
              <a:buNone/>
              <a:defRPr b="1" sz="2800">
                <a:solidFill>
                  <a:schemeClr val="dk1"/>
                </a:solidFill>
                <a:latin typeface="Arial"/>
                <a:ea typeface="Arial"/>
                <a:cs typeface="Arial"/>
                <a:sym typeface="Arial"/>
              </a:defRPr>
            </a:lvl2pPr>
            <a:lvl3pPr indent="-228600" lvl="2" marL="1371600" rtl="0" algn="l">
              <a:lnSpc>
                <a:spcPct val="90000"/>
              </a:lnSpc>
              <a:spcBef>
                <a:spcPts val="300"/>
              </a:spcBef>
              <a:spcAft>
                <a:spcPts val="0"/>
              </a:spcAft>
              <a:buSzPts val="1800"/>
              <a:buFont typeface="Arial"/>
              <a:buNone/>
              <a:defRPr b="1" sz="2800">
                <a:solidFill>
                  <a:schemeClr val="dk1"/>
                </a:solidFill>
                <a:latin typeface="Arial"/>
                <a:ea typeface="Arial"/>
                <a:cs typeface="Arial"/>
                <a:sym typeface="Arial"/>
              </a:defRPr>
            </a:lvl3pPr>
            <a:lvl4pPr indent="-228600" lvl="3" marL="1828800" rtl="0" algn="l">
              <a:lnSpc>
                <a:spcPct val="90000"/>
              </a:lnSpc>
              <a:spcBef>
                <a:spcPts val="300"/>
              </a:spcBef>
              <a:spcAft>
                <a:spcPts val="0"/>
              </a:spcAft>
              <a:buSzPts val="1500"/>
              <a:buFont typeface="Arial"/>
              <a:buNone/>
              <a:defRPr b="1" sz="2800">
                <a:solidFill>
                  <a:schemeClr val="dk1"/>
                </a:solidFill>
                <a:latin typeface="Arial"/>
                <a:ea typeface="Arial"/>
                <a:cs typeface="Arial"/>
                <a:sym typeface="Arial"/>
              </a:defRPr>
            </a:lvl4pPr>
            <a:lvl5pPr indent="-228600" lvl="4" marL="2286000" rtl="0" algn="l">
              <a:lnSpc>
                <a:spcPct val="90000"/>
              </a:lnSpc>
              <a:spcBef>
                <a:spcPts val="300"/>
              </a:spcBef>
              <a:spcAft>
                <a:spcPts val="0"/>
              </a:spcAft>
              <a:buSzPts val="1800"/>
              <a:buFont typeface="Arial"/>
              <a:buNone/>
              <a:defRPr b="1" sz="2800">
                <a:solidFill>
                  <a:schemeClr val="dk1"/>
                </a:solidFill>
                <a:latin typeface="Arial"/>
                <a:ea typeface="Arial"/>
                <a:cs typeface="Arial"/>
                <a:sym typeface="Arial"/>
              </a:defRPr>
            </a:lvl5pPr>
            <a:lvl6pPr indent="-342900" lvl="5" marL="2743200" rtl="0" algn="l">
              <a:lnSpc>
                <a:spcPct val="90000"/>
              </a:lnSpc>
              <a:spcBef>
                <a:spcPts val="500"/>
              </a:spcBef>
              <a:spcAft>
                <a:spcPts val="0"/>
              </a:spcAft>
              <a:buSzPts val="1800"/>
              <a:buChar char="•"/>
              <a:defRPr/>
            </a:lvl6pPr>
            <a:lvl7pPr indent="-342900" lvl="6" marL="3200400" rtl="0" algn="l">
              <a:lnSpc>
                <a:spcPct val="90000"/>
              </a:lnSpc>
              <a:spcBef>
                <a:spcPts val="500"/>
              </a:spcBef>
              <a:spcAft>
                <a:spcPts val="0"/>
              </a:spcAft>
              <a:buSzPts val="1800"/>
              <a:buChar char="•"/>
              <a:defRPr/>
            </a:lvl7pPr>
            <a:lvl8pPr indent="-342900" lvl="7" marL="3657600" rtl="0" algn="l">
              <a:lnSpc>
                <a:spcPct val="90000"/>
              </a:lnSpc>
              <a:spcBef>
                <a:spcPts val="500"/>
              </a:spcBef>
              <a:spcAft>
                <a:spcPts val="0"/>
              </a:spcAft>
              <a:buSzPts val="1800"/>
              <a:buChar char="•"/>
              <a:defRPr/>
            </a:lvl8pPr>
            <a:lvl9pPr indent="-342900" lvl="8" marL="4114800" rtl="0" algn="l">
              <a:lnSpc>
                <a:spcPct val="90000"/>
              </a:lnSpc>
              <a:spcBef>
                <a:spcPts val="500"/>
              </a:spcBef>
              <a:spcAft>
                <a:spcPts val="0"/>
              </a:spcAft>
              <a:buSzPts val="1800"/>
              <a:buChar char="•"/>
              <a:defRPr/>
            </a:lvl9pPr>
          </a:lstStyle>
          <a:p/>
        </p:txBody>
      </p:sp>
      <p:pic>
        <p:nvPicPr>
          <p:cNvPr id="207" name="Google Shape;207;p40"/>
          <p:cNvPicPr preferRelativeResize="0"/>
          <p:nvPr/>
        </p:nvPicPr>
        <p:blipFill rotWithShape="1">
          <a:blip r:embed="rId2">
            <a:alphaModFix/>
          </a:blip>
          <a:srcRect b="0" l="0" r="0" t="0"/>
          <a:stretch/>
        </p:blipFill>
        <p:spPr>
          <a:xfrm>
            <a:off x="8160768" y="4684039"/>
            <a:ext cx="931204" cy="241871"/>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co">
  <p:cSld name="Blanco">
    <p:spTree>
      <p:nvGrpSpPr>
        <p:cNvPr id="208" name="Shape 208"/>
        <p:cNvGrpSpPr/>
        <p:nvPr/>
      </p:nvGrpSpPr>
      <p:grpSpPr>
        <a:xfrm>
          <a:off x="0" y="0"/>
          <a:ext cx="0" cy="0"/>
          <a:chOff x="0" y="0"/>
          <a:chExt cx="0" cy="0"/>
        </a:xfrm>
      </p:grpSpPr>
      <p:sp>
        <p:nvSpPr>
          <p:cNvPr id="209" name="Google Shape;209;p41"/>
          <p:cNvSpPr txBox="1"/>
          <p:nvPr>
            <p:ph idx="11" type="ftr"/>
          </p:nvPr>
        </p:nvSpPr>
        <p:spPr>
          <a:xfrm>
            <a:off x="443678" y="4953894"/>
            <a:ext cx="5616000" cy="1326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b="0" sz="800">
                <a:solidFill>
                  <a:schemeClr val="lt2"/>
                </a:solidFill>
                <a:latin typeface="Arial"/>
                <a:ea typeface="Arial"/>
                <a:cs typeface="Arial"/>
                <a:sym typeface="Aria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10" name="Google Shape;210;p41"/>
          <p:cNvSpPr txBox="1"/>
          <p:nvPr>
            <p:ph idx="12" type="sldNum"/>
          </p:nvPr>
        </p:nvSpPr>
        <p:spPr>
          <a:xfrm>
            <a:off x="8020803" y="4909510"/>
            <a:ext cx="682500" cy="215400"/>
          </a:xfrm>
          <a:prstGeom prst="rect">
            <a:avLst/>
          </a:prstGeom>
          <a:noFill/>
          <a:ln>
            <a:noFill/>
          </a:ln>
        </p:spPr>
        <p:txBody>
          <a:bodyPr anchorCtr="0" anchor="ctr" bIns="45700" lIns="45700" spcFirstLastPara="1" rIns="45700" wrap="square" tIns="45700">
            <a:spAutoFit/>
          </a:bodyPr>
          <a:lstStyle>
            <a:lvl1pPr indent="0" lvl="0"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1pPr>
            <a:lvl2pPr indent="0" lvl="1"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2pPr>
            <a:lvl3pPr indent="0" lvl="2"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3pPr>
            <a:lvl4pPr indent="0" lvl="3"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4pPr>
            <a:lvl5pPr indent="0" lvl="4"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5pPr>
            <a:lvl6pPr indent="0" lvl="5"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6pPr>
            <a:lvl7pPr indent="0" lvl="6"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7pPr>
            <a:lvl8pPr indent="0" lvl="7"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8pPr>
            <a:lvl9pPr indent="0" lvl="8"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nl-BE"/>
              <a:t>‹#›</a:t>
            </a:fld>
            <a:endParaRPr/>
          </a:p>
        </p:txBody>
      </p:sp>
      <p:sp>
        <p:nvSpPr>
          <p:cNvPr id="211" name="Google Shape;211;p41"/>
          <p:cNvSpPr txBox="1"/>
          <p:nvPr>
            <p:ph idx="10" type="dt"/>
          </p:nvPr>
        </p:nvSpPr>
        <p:spPr>
          <a:xfrm>
            <a:off x="6059679" y="4952333"/>
            <a:ext cx="2643600" cy="131100"/>
          </a:xfrm>
          <a:prstGeom prst="rect">
            <a:avLst/>
          </a:prstGeom>
          <a:noFill/>
          <a:ln>
            <a:noFill/>
          </a:ln>
        </p:spPr>
        <p:txBody>
          <a:bodyPr anchorCtr="0" anchor="ctr" bIns="45700" lIns="91425" spcFirstLastPara="1" rIns="91425" wrap="square" tIns="45700">
            <a:noAutofit/>
          </a:bodyPr>
          <a:lstStyle>
            <a:lvl1pPr lvl="0" rtl="0" algn="r">
              <a:lnSpc>
                <a:spcPct val="100000"/>
              </a:lnSpc>
              <a:spcBef>
                <a:spcPts val="0"/>
              </a:spcBef>
              <a:spcAft>
                <a:spcPts val="0"/>
              </a:spcAft>
              <a:buSzPts val="1400"/>
              <a:buNone/>
              <a:defRPr sz="800">
                <a:solidFill>
                  <a:schemeClr val="lt2"/>
                </a:solidFill>
                <a:latin typeface="Arial"/>
                <a:ea typeface="Arial"/>
                <a:cs typeface="Arial"/>
                <a:sym typeface="Aria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eg 1">
  <p:cSld name="Leeg_1">
    <p:spTree>
      <p:nvGrpSpPr>
        <p:cNvPr id="212" name="Shape 212"/>
        <p:cNvGrpSpPr/>
        <p:nvPr/>
      </p:nvGrpSpPr>
      <p:grpSpPr>
        <a:xfrm>
          <a:off x="0" y="0"/>
          <a:ext cx="0" cy="0"/>
          <a:chOff x="0" y="0"/>
          <a:chExt cx="0" cy="0"/>
        </a:xfrm>
      </p:grpSpPr>
      <p:sp>
        <p:nvSpPr>
          <p:cNvPr id="213" name="Google Shape;213;p42"/>
          <p:cNvSpPr txBox="1"/>
          <p:nvPr>
            <p:ph idx="12" type="sldNum"/>
          </p:nvPr>
        </p:nvSpPr>
        <p:spPr>
          <a:xfrm>
            <a:off x="6876014" y="4752000"/>
            <a:ext cx="21417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9pPr>
          </a:lstStyle>
          <a:p>
            <a:pPr indent="0" lvl="0" marL="0" rtl="0" algn="r">
              <a:spcBef>
                <a:spcPts val="0"/>
              </a:spcBef>
              <a:spcAft>
                <a:spcPts val="0"/>
              </a:spcAft>
              <a:buNone/>
            </a:pPr>
            <a:r>
              <a:rPr lang="nl-BE"/>
              <a:t>26/03/17 </a:t>
            </a:r>
            <a:r>
              <a:rPr b="1" lang="nl-BE"/>
              <a:t>│</a:t>
            </a:r>
            <a:fld id="{00000000-1234-1234-1234-123412341234}" type="slidenum">
              <a:rPr lang="nl-BE"/>
              <a:t>‹#›</a:t>
            </a:fld>
            <a:endParaRPr/>
          </a:p>
        </p:txBody>
      </p:sp>
      <p:sp>
        <p:nvSpPr>
          <p:cNvPr id="214" name="Google Shape;214;p42"/>
          <p:cNvSpPr txBox="1"/>
          <p:nvPr>
            <p:ph type="title"/>
          </p:nvPr>
        </p:nvSpPr>
        <p:spPr>
          <a:xfrm>
            <a:off x="457800" y="262200"/>
            <a:ext cx="7416000" cy="837000"/>
          </a:xfrm>
          <a:prstGeom prst="rect">
            <a:avLst/>
          </a:prstGeom>
          <a:noFill/>
          <a:ln>
            <a:noFill/>
          </a:ln>
        </p:spPr>
        <p:txBody>
          <a:bodyPr anchorCtr="0" anchor="t" bIns="91425" lIns="91425" spcFirstLastPara="1" rIns="91425" wrap="square" tIns="91425">
            <a:noAutofit/>
          </a:bodyPr>
          <a:lstStyle>
            <a:lvl1pPr lvl="0" marR="0" rtl="0" algn="l">
              <a:lnSpc>
                <a:spcPct val="102702"/>
              </a:lnSpc>
              <a:spcBef>
                <a:spcPts val="0"/>
              </a:spcBef>
              <a:spcAft>
                <a:spcPts val="0"/>
              </a:spcAft>
              <a:buClr>
                <a:schemeClr val="dk1"/>
              </a:buClr>
              <a:buSzPts val="3700"/>
              <a:buNone/>
              <a:defRPr i="0" sz="3700" u="none" cap="none" strike="noStrike">
                <a:solidFill>
                  <a:schemeClr val="dk1"/>
                </a:solidFill>
              </a:defRPr>
            </a:lvl1pPr>
            <a:lvl2pPr lvl="1" rtl="0" algn="l">
              <a:lnSpc>
                <a:spcPct val="100000"/>
              </a:lnSpc>
              <a:spcBef>
                <a:spcPts val="0"/>
              </a:spcBef>
              <a:spcAft>
                <a:spcPts val="0"/>
              </a:spcAft>
              <a:buSzPts val="1400"/>
              <a:buNone/>
              <a:defRPr sz="1800"/>
            </a:lvl2pPr>
            <a:lvl3pPr lvl="2" rtl="0" algn="l">
              <a:lnSpc>
                <a:spcPct val="100000"/>
              </a:lnSpc>
              <a:spcBef>
                <a:spcPts val="0"/>
              </a:spcBef>
              <a:spcAft>
                <a:spcPts val="0"/>
              </a:spcAft>
              <a:buSzPts val="1400"/>
              <a:buNone/>
              <a:defRPr sz="1800"/>
            </a:lvl3pPr>
            <a:lvl4pPr lvl="3" rtl="0" algn="l">
              <a:lnSpc>
                <a:spcPct val="100000"/>
              </a:lnSpc>
              <a:spcBef>
                <a:spcPts val="0"/>
              </a:spcBef>
              <a:spcAft>
                <a:spcPts val="0"/>
              </a:spcAft>
              <a:buSzPts val="1400"/>
              <a:buNone/>
              <a:defRPr sz="1800"/>
            </a:lvl4pPr>
            <a:lvl5pPr lvl="4" rtl="0" algn="l">
              <a:lnSpc>
                <a:spcPct val="100000"/>
              </a:lnSpc>
              <a:spcBef>
                <a:spcPts val="0"/>
              </a:spcBef>
              <a:spcAft>
                <a:spcPts val="0"/>
              </a:spcAft>
              <a:buSzPts val="1400"/>
              <a:buNone/>
              <a:defRPr sz="1800"/>
            </a:lvl5pPr>
            <a:lvl6pPr lvl="5" rtl="0" algn="l">
              <a:lnSpc>
                <a:spcPct val="100000"/>
              </a:lnSpc>
              <a:spcBef>
                <a:spcPts val="0"/>
              </a:spcBef>
              <a:spcAft>
                <a:spcPts val="0"/>
              </a:spcAft>
              <a:buSzPts val="1400"/>
              <a:buNone/>
              <a:defRPr sz="1800"/>
            </a:lvl6pPr>
            <a:lvl7pPr lvl="6" rtl="0" algn="l">
              <a:lnSpc>
                <a:spcPct val="100000"/>
              </a:lnSpc>
              <a:spcBef>
                <a:spcPts val="0"/>
              </a:spcBef>
              <a:spcAft>
                <a:spcPts val="0"/>
              </a:spcAft>
              <a:buSzPts val="1400"/>
              <a:buNone/>
              <a:defRPr sz="1800"/>
            </a:lvl7pPr>
            <a:lvl8pPr lvl="7" rtl="0" algn="l">
              <a:lnSpc>
                <a:spcPct val="100000"/>
              </a:lnSpc>
              <a:spcBef>
                <a:spcPts val="0"/>
              </a:spcBef>
              <a:spcAft>
                <a:spcPts val="0"/>
              </a:spcAft>
              <a:buSzPts val="1400"/>
              <a:buNone/>
              <a:defRPr sz="1800"/>
            </a:lvl8pPr>
            <a:lvl9pPr lvl="8" rtl="0" algn="l">
              <a:lnSpc>
                <a:spcPct val="100000"/>
              </a:lnSpc>
              <a:spcBef>
                <a:spcPts val="0"/>
              </a:spcBef>
              <a:spcAft>
                <a:spcPts val="0"/>
              </a:spcAft>
              <a:buSzPts val="1400"/>
              <a:buNone/>
              <a:defRPr sz="1800"/>
            </a:lvl9pPr>
          </a:lstStyle>
          <a:p/>
        </p:txBody>
      </p:sp>
      <p:sp>
        <p:nvSpPr>
          <p:cNvPr id="215" name="Google Shape;215;p42"/>
          <p:cNvSpPr txBox="1"/>
          <p:nvPr>
            <p:ph idx="1" type="body"/>
          </p:nvPr>
        </p:nvSpPr>
        <p:spPr>
          <a:xfrm>
            <a:off x="384725" y="1099200"/>
            <a:ext cx="7416000" cy="2754000"/>
          </a:xfrm>
          <a:prstGeom prst="rect">
            <a:avLst/>
          </a:prstGeom>
          <a:noFill/>
          <a:ln>
            <a:noFill/>
          </a:ln>
        </p:spPr>
        <p:txBody>
          <a:bodyPr anchorCtr="0" anchor="t" bIns="91425" lIns="91425" spcFirstLastPara="1" rIns="91425" wrap="square" tIns="91425">
            <a:noAutofit/>
          </a:bodyPr>
          <a:lstStyle>
            <a:lvl1pPr indent="-354330" lvl="0" marL="457200" marR="0" rtl="0" algn="l">
              <a:lnSpc>
                <a:spcPct val="90000"/>
              </a:lnSpc>
              <a:spcBef>
                <a:spcPts val="300"/>
              </a:spcBef>
              <a:spcAft>
                <a:spcPts val="0"/>
              </a:spcAft>
              <a:buClr>
                <a:schemeClr val="dk1"/>
              </a:buClr>
              <a:buSzPts val="1980"/>
              <a:buChar char="•"/>
              <a:defRPr i="0" sz="2200" u="none" cap="none" strike="noStrike">
                <a:solidFill>
                  <a:schemeClr val="dk1"/>
                </a:solidFill>
              </a:defRPr>
            </a:lvl1pPr>
            <a:lvl2pPr indent="-333375" lvl="1" marL="914400" marR="0" rtl="0" algn="l">
              <a:lnSpc>
                <a:spcPct val="90000"/>
              </a:lnSpc>
              <a:spcBef>
                <a:spcPts val="300"/>
              </a:spcBef>
              <a:spcAft>
                <a:spcPts val="0"/>
              </a:spcAft>
              <a:buClr>
                <a:srgbClr val="7F7F7F"/>
              </a:buClr>
              <a:buSzPts val="1650"/>
              <a:buChar char="•"/>
              <a:defRPr i="0" sz="2200" u="none" cap="none" strike="noStrike">
                <a:solidFill>
                  <a:srgbClr val="7F7F7F"/>
                </a:solidFill>
              </a:defRPr>
            </a:lvl2pPr>
            <a:lvl3pPr indent="-336550" lvl="2" marL="1371600" marR="0" rtl="0" algn="l">
              <a:lnSpc>
                <a:spcPct val="90000"/>
              </a:lnSpc>
              <a:spcBef>
                <a:spcPts val="300"/>
              </a:spcBef>
              <a:spcAft>
                <a:spcPts val="0"/>
              </a:spcAft>
              <a:buClr>
                <a:schemeClr val="dk1"/>
              </a:buClr>
              <a:buSzPts val="1700"/>
              <a:buChar char="•"/>
              <a:defRPr i="0" sz="2000" u="none" cap="none" strike="noStrike">
                <a:solidFill>
                  <a:schemeClr val="dk1"/>
                </a:solidFill>
              </a:defRPr>
            </a:lvl3pPr>
            <a:lvl4pPr indent="-323850" lvl="3" marL="1828800" marR="0" rtl="0" algn="l">
              <a:lnSpc>
                <a:spcPct val="90000"/>
              </a:lnSpc>
              <a:spcBef>
                <a:spcPts val="300"/>
              </a:spcBef>
              <a:spcAft>
                <a:spcPts val="0"/>
              </a:spcAft>
              <a:buClr>
                <a:schemeClr val="dk1"/>
              </a:buClr>
              <a:buSzPts val="1500"/>
              <a:buChar char="•"/>
              <a:defRPr i="0" sz="2000" u="none" cap="none" strike="noStrike">
                <a:solidFill>
                  <a:schemeClr val="dk1"/>
                </a:solidFill>
              </a:defRPr>
            </a:lvl4pPr>
            <a:lvl5pPr indent="-342900" lvl="4" marL="2286000" marR="0" rtl="0" algn="l">
              <a:lnSpc>
                <a:spcPct val="90000"/>
              </a:lnSpc>
              <a:spcBef>
                <a:spcPts val="300"/>
              </a:spcBef>
              <a:spcAft>
                <a:spcPts val="0"/>
              </a:spcAft>
              <a:buClr>
                <a:schemeClr val="dk1"/>
              </a:buClr>
              <a:buSzPts val="1800"/>
              <a:buChar char="•"/>
              <a:defRPr i="0" sz="2000" u="none" cap="none" strike="noStrike">
                <a:solidFill>
                  <a:schemeClr val="dk1"/>
                </a:solidFill>
              </a:defRPr>
            </a:lvl5pPr>
            <a:lvl6pPr indent="-342900" lvl="5" marL="2743200" marR="0" rtl="0" algn="l">
              <a:lnSpc>
                <a:spcPct val="90000"/>
              </a:lnSpc>
              <a:spcBef>
                <a:spcPts val="500"/>
              </a:spcBef>
              <a:spcAft>
                <a:spcPts val="0"/>
              </a:spcAft>
              <a:buClr>
                <a:schemeClr val="dk1"/>
              </a:buClr>
              <a:buSzPts val="1800"/>
              <a:buChar char="•"/>
              <a:defRPr i="0" sz="1800" u="none" cap="none" strike="noStrike">
                <a:solidFill>
                  <a:schemeClr val="dk1"/>
                </a:solidFill>
              </a:defRPr>
            </a:lvl6pPr>
            <a:lvl7pPr indent="-342900" lvl="6" marL="3200400" marR="0" rtl="0" algn="l">
              <a:lnSpc>
                <a:spcPct val="90000"/>
              </a:lnSpc>
              <a:spcBef>
                <a:spcPts val="500"/>
              </a:spcBef>
              <a:spcAft>
                <a:spcPts val="0"/>
              </a:spcAft>
              <a:buClr>
                <a:schemeClr val="dk1"/>
              </a:buClr>
              <a:buSzPts val="1800"/>
              <a:buChar char="•"/>
              <a:defRPr i="0" sz="1800" u="none" cap="none" strike="noStrike">
                <a:solidFill>
                  <a:schemeClr val="dk1"/>
                </a:solidFill>
              </a:defRPr>
            </a:lvl7pPr>
            <a:lvl8pPr indent="-342900" lvl="7" marL="3657600" marR="0" rtl="0" algn="l">
              <a:lnSpc>
                <a:spcPct val="90000"/>
              </a:lnSpc>
              <a:spcBef>
                <a:spcPts val="500"/>
              </a:spcBef>
              <a:spcAft>
                <a:spcPts val="0"/>
              </a:spcAft>
              <a:buClr>
                <a:schemeClr val="dk1"/>
              </a:buClr>
              <a:buSzPts val="1800"/>
              <a:buChar char="•"/>
              <a:defRPr i="0" sz="1800" u="none" cap="none" strike="noStrike">
                <a:solidFill>
                  <a:schemeClr val="dk1"/>
                </a:solidFill>
              </a:defRPr>
            </a:lvl8pPr>
            <a:lvl9pPr indent="-342900" lvl="8" marL="4114800" marR="0" rtl="0" algn="l">
              <a:lnSpc>
                <a:spcPct val="90000"/>
              </a:lnSpc>
              <a:spcBef>
                <a:spcPts val="500"/>
              </a:spcBef>
              <a:spcAft>
                <a:spcPts val="0"/>
              </a:spcAft>
              <a:buClr>
                <a:schemeClr val="dk1"/>
              </a:buClr>
              <a:buSzPts val="1800"/>
              <a:buChar char="•"/>
              <a:defRPr i="0" sz="1800" u="none" cap="none" strike="noStrike">
                <a:solidFill>
                  <a:schemeClr val="dk1"/>
                </a:solidFill>
              </a:defRPr>
            </a:lvl9pPr>
          </a:lstStyle>
          <a:p/>
        </p:txBody>
      </p:sp>
      <p:pic>
        <p:nvPicPr>
          <p:cNvPr id="216" name="Google Shape;216;p42"/>
          <p:cNvPicPr preferRelativeResize="0"/>
          <p:nvPr/>
        </p:nvPicPr>
        <p:blipFill rotWithShape="1">
          <a:blip r:embed="rId2">
            <a:alphaModFix/>
          </a:blip>
          <a:srcRect b="0" l="0" r="0" t="0"/>
          <a:stretch/>
        </p:blipFill>
        <p:spPr>
          <a:xfrm>
            <a:off x="648000" y="4392900"/>
            <a:ext cx="1377000" cy="535733"/>
          </a:xfrm>
          <a:prstGeom prst="rect">
            <a:avLst/>
          </a:prstGeom>
          <a:noFill/>
          <a:ln>
            <a:noFill/>
          </a:ln>
        </p:spPr>
      </p:pic>
      <p:sp>
        <p:nvSpPr>
          <p:cNvPr id="217" name="Google Shape;217;p42"/>
          <p:cNvSpPr/>
          <p:nvPr/>
        </p:nvSpPr>
        <p:spPr>
          <a:xfrm>
            <a:off x="0" y="0"/>
            <a:ext cx="288000" cy="5143500"/>
          </a:xfrm>
          <a:prstGeom prst="rect">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ussentitel 2">
  <p:cSld name="Tussentitel 2">
    <p:spTree>
      <p:nvGrpSpPr>
        <p:cNvPr id="24" name="Shape 24"/>
        <p:cNvGrpSpPr/>
        <p:nvPr/>
      </p:nvGrpSpPr>
      <p:grpSpPr>
        <a:xfrm>
          <a:off x="0" y="0"/>
          <a:ext cx="0" cy="0"/>
          <a:chOff x="0" y="0"/>
          <a:chExt cx="0" cy="0"/>
        </a:xfrm>
      </p:grpSpPr>
      <p:pic>
        <p:nvPicPr>
          <p:cNvPr id="25" name="Google Shape;25;p5"/>
          <p:cNvPicPr preferRelativeResize="0"/>
          <p:nvPr/>
        </p:nvPicPr>
        <p:blipFill rotWithShape="1">
          <a:blip r:embed="rId2">
            <a:alphaModFix/>
          </a:blip>
          <a:srcRect b="3434" l="763" r="6439" t="1399"/>
          <a:stretch/>
        </p:blipFill>
        <p:spPr>
          <a:xfrm>
            <a:off x="323527" y="-1"/>
            <a:ext cx="8820473" cy="5143501"/>
          </a:xfrm>
          <a:prstGeom prst="rect">
            <a:avLst/>
          </a:prstGeom>
          <a:noFill/>
          <a:ln>
            <a:noFill/>
          </a:ln>
        </p:spPr>
      </p:pic>
      <p:sp>
        <p:nvSpPr>
          <p:cNvPr id="26" name="Google Shape;26;p5"/>
          <p:cNvSpPr txBox="1"/>
          <p:nvPr>
            <p:ph idx="1" type="subTitle"/>
          </p:nvPr>
        </p:nvSpPr>
        <p:spPr>
          <a:xfrm>
            <a:off x="1813992" y="3705876"/>
            <a:ext cx="6858000" cy="1241822"/>
          </a:xfrm>
          <a:prstGeom prst="rect">
            <a:avLst/>
          </a:prstGeom>
          <a:noFill/>
          <a:ln>
            <a:noFill/>
          </a:ln>
        </p:spPr>
        <p:txBody>
          <a:bodyPr anchorCtr="0" anchor="t" bIns="91425" lIns="91425" spcFirstLastPara="1" rIns="91425" wrap="square" tIns="91425">
            <a:noAutofit/>
          </a:bodyPr>
          <a:lstStyle>
            <a:lvl1pPr lvl="0" algn="r">
              <a:lnSpc>
                <a:spcPct val="90000"/>
              </a:lnSpc>
              <a:spcBef>
                <a:spcPts val="300"/>
              </a:spcBef>
              <a:spcAft>
                <a:spcPts val="0"/>
              </a:spcAft>
              <a:buSzPts val="1980"/>
              <a:buNone/>
              <a:defRPr sz="1800">
                <a:solidFill>
                  <a:schemeClr val="lt2"/>
                </a:solidFill>
                <a:latin typeface="Arial"/>
                <a:ea typeface="Arial"/>
                <a:cs typeface="Arial"/>
                <a:sym typeface="Arial"/>
              </a:defRPr>
            </a:lvl1pPr>
            <a:lvl2pPr lvl="1" algn="ctr">
              <a:lnSpc>
                <a:spcPct val="90000"/>
              </a:lnSpc>
              <a:spcBef>
                <a:spcPts val="300"/>
              </a:spcBef>
              <a:spcAft>
                <a:spcPts val="0"/>
              </a:spcAft>
              <a:buSzPts val="1540"/>
              <a:buNone/>
              <a:defRPr sz="1500"/>
            </a:lvl2pPr>
            <a:lvl3pPr lvl="2" algn="ctr">
              <a:lnSpc>
                <a:spcPct val="90000"/>
              </a:lnSpc>
              <a:spcBef>
                <a:spcPts val="300"/>
              </a:spcBef>
              <a:spcAft>
                <a:spcPts val="0"/>
              </a:spcAft>
              <a:buSzPts val="1800"/>
              <a:buNone/>
              <a:defRPr sz="1400"/>
            </a:lvl3pPr>
            <a:lvl4pPr lvl="3" algn="ctr">
              <a:lnSpc>
                <a:spcPct val="90000"/>
              </a:lnSpc>
              <a:spcBef>
                <a:spcPts val="300"/>
              </a:spcBef>
              <a:spcAft>
                <a:spcPts val="0"/>
              </a:spcAft>
              <a:buSzPts val="1500"/>
              <a:buNone/>
              <a:defRPr sz="1200"/>
            </a:lvl4pPr>
            <a:lvl5pPr lvl="4" algn="ctr">
              <a:lnSpc>
                <a:spcPct val="90000"/>
              </a:lnSpc>
              <a:spcBef>
                <a:spcPts val="300"/>
              </a:spcBef>
              <a:spcAft>
                <a:spcPts val="0"/>
              </a:spcAft>
              <a:buSzPts val="1800"/>
              <a:buNone/>
              <a:defRPr sz="1200"/>
            </a:lvl5pPr>
            <a:lvl6pPr lvl="5" algn="ctr">
              <a:lnSpc>
                <a:spcPct val="90000"/>
              </a:lnSpc>
              <a:spcBef>
                <a:spcPts val="500"/>
              </a:spcBef>
              <a:spcAft>
                <a:spcPts val="0"/>
              </a:spcAft>
              <a:buSzPts val="1800"/>
              <a:buNone/>
              <a:defRPr sz="1200"/>
            </a:lvl6pPr>
            <a:lvl7pPr lvl="6" algn="ctr">
              <a:lnSpc>
                <a:spcPct val="90000"/>
              </a:lnSpc>
              <a:spcBef>
                <a:spcPts val="500"/>
              </a:spcBef>
              <a:spcAft>
                <a:spcPts val="0"/>
              </a:spcAft>
              <a:buSzPts val="1800"/>
              <a:buNone/>
              <a:defRPr sz="1200"/>
            </a:lvl7pPr>
            <a:lvl8pPr lvl="7" algn="ctr">
              <a:lnSpc>
                <a:spcPct val="90000"/>
              </a:lnSpc>
              <a:spcBef>
                <a:spcPts val="500"/>
              </a:spcBef>
              <a:spcAft>
                <a:spcPts val="0"/>
              </a:spcAft>
              <a:buSzPts val="1800"/>
              <a:buNone/>
              <a:defRPr sz="1200"/>
            </a:lvl8pPr>
            <a:lvl9pPr lvl="8" algn="ctr">
              <a:lnSpc>
                <a:spcPct val="90000"/>
              </a:lnSpc>
              <a:spcBef>
                <a:spcPts val="500"/>
              </a:spcBef>
              <a:spcAft>
                <a:spcPts val="0"/>
              </a:spcAft>
              <a:buSzPts val="1800"/>
              <a:buNone/>
              <a:defRPr sz="1200"/>
            </a:lvl9pPr>
          </a:lstStyle>
          <a:p/>
        </p:txBody>
      </p:sp>
      <p:sp>
        <p:nvSpPr>
          <p:cNvPr id="27" name="Google Shape;27;p5"/>
          <p:cNvSpPr txBox="1"/>
          <p:nvPr>
            <p:ph type="title"/>
          </p:nvPr>
        </p:nvSpPr>
        <p:spPr>
          <a:xfrm>
            <a:off x="899594" y="1501902"/>
            <a:ext cx="7772401" cy="2095966"/>
          </a:xfrm>
          <a:prstGeom prst="rect">
            <a:avLst/>
          </a:prstGeom>
          <a:noFill/>
          <a:ln>
            <a:noFill/>
          </a:ln>
        </p:spPr>
        <p:txBody>
          <a:bodyPr anchorCtr="0" anchor="b" bIns="91425" lIns="91425" spcFirstLastPara="1" rIns="91425" wrap="square" tIns="91425">
            <a:noAutofit/>
          </a:bodyPr>
          <a:lstStyle>
            <a:lvl1pPr lvl="0" algn="r">
              <a:lnSpc>
                <a:spcPct val="102702"/>
              </a:lnSpc>
              <a:spcBef>
                <a:spcPts val="0"/>
              </a:spcBef>
              <a:spcAft>
                <a:spcPts val="0"/>
              </a:spcAft>
              <a:buSzPts val="3700"/>
              <a:buNone/>
              <a:defRPr sz="2700">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eldia">
  <p:cSld name="2_Titeldia">
    <p:spTree>
      <p:nvGrpSpPr>
        <p:cNvPr id="218" name="Shape 218"/>
        <p:cNvGrpSpPr/>
        <p:nvPr/>
      </p:nvGrpSpPr>
      <p:grpSpPr>
        <a:xfrm>
          <a:off x="0" y="0"/>
          <a:ext cx="0" cy="0"/>
          <a:chOff x="0" y="0"/>
          <a:chExt cx="0" cy="0"/>
        </a:xfrm>
      </p:grpSpPr>
      <p:sp>
        <p:nvSpPr>
          <p:cNvPr id="219" name="Google Shape;219;p43"/>
          <p:cNvSpPr txBox="1"/>
          <p:nvPr>
            <p:ph type="ctrTitle"/>
          </p:nvPr>
        </p:nvSpPr>
        <p:spPr>
          <a:xfrm>
            <a:off x="1296000" y="567000"/>
            <a:ext cx="4400400" cy="1647000"/>
          </a:xfrm>
          <a:prstGeom prst="rect">
            <a:avLst/>
          </a:prstGeom>
          <a:noFill/>
          <a:ln>
            <a:noFill/>
          </a:ln>
        </p:spPr>
        <p:txBody>
          <a:bodyPr anchorCtr="0" anchor="t" bIns="91425" lIns="91425" spcFirstLastPara="1" rIns="91425" wrap="square" tIns="91425">
            <a:noAutofit/>
          </a:bodyPr>
          <a:lstStyle>
            <a:lvl1pPr lvl="0" marR="0" rtl="0" algn="l">
              <a:lnSpc>
                <a:spcPct val="102702"/>
              </a:lnSpc>
              <a:spcBef>
                <a:spcPts val="0"/>
              </a:spcBef>
              <a:spcAft>
                <a:spcPts val="0"/>
              </a:spcAft>
              <a:buClr>
                <a:schemeClr val="lt1"/>
              </a:buClr>
              <a:buSzPts val="3700"/>
              <a:buFont typeface="Arial"/>
              <a:buNone/>
              <a:defRPr b="0" i="0" sz="3700" u="none" cap="none" strike="noStrike">
                <a:solidFill>
                  <a:schemeClr val="lt1"/>
                </a:solidFill>
                <a:latin typeface="Arial"/>
                <a:ea typeface="Arial"/>
                <a:cs typeface="Arial"/>
                <a:sym typeface="Arial"/>
              </a:defRPr>
            </a:lvl1pPr>
            <a:lvl2pPr lvl="1" rtl="0" algn="l">
              <a:lnSpc>
                <a:spcPct val="100000"/>
              </a:lnSpc>
              <a:spcBef>
                <a:spcPts val="0"/>
              </a:spcBef>
              <a:spcAft>
                <a:spcPts val="0"/>
              </a:spcAft>
              <a:buSzPts val="1400"/>
              <a:buNone/>
              <a:defRPr sz="1800"/>
            </a:lvl2pPr>
            <a:lvl3pPr lvl="2" rtl="0" algn="l">
              <a:lnSpc>
                <a:spcPct val="100000"/>
              </a:lnSpc>
              <a:spcBef>
                <a:spcPts val="0"/>
              </a:spcBef>
              <a:spcAft>
                <a:spcPts val="0"/>
              </a:spcAft>
              <a:buSzPts val="1400"/>
              <a:buNone/>
              <a:defRPr sz="1800"/>
            </a:lvl3pPr>
            <a:lvl4pPr lvl="3" rtl="0" algn="l">
              <a:lnSpc>
                <a:spcPct val="100000"/>
              </a:lnSpc>
              <a:spcBef>
                <a:spcPts val="0"/>
              </a:spcBef>
              <a:spcAft>
                <a:spcPts val="0"/>
              </a:spcAft>
              <a:buSzPts val="1400"/>
              <a:buNone/>
              <a:defRPr sz="1800"/>
            </a:lvl4pPr>
            <a:lvl5pPr lvl="4" rtl="0" algn="l">
              <a:lnSpc>
                <a:spcPct val="100000"/>
              </a:lnSpc>
              <a:spcBef>
                <a:spcPts val="0"/>
              </a:spcBef>
              <a:spcAft>
                <a:spcPts val="0"/>
              </a:spcAft>
              <a:buSzPts val="1400"/>
              <a:buNone/>
              <a:defRPr sz="1800"/>
            </a:lvl5pPr>
            <a:lvl6pPr lvl="5" rtl="0" algn="l">
              <a:lnSpc>
                <a:spcPct val="100000"/>
              </a:lnSpc>
              <a:spcBef>
                <a:spcPts val="0"/>
              </a:spcBef>
              <a:spcAft>
                <a:spcPts val="0"/>
              </a:spcAft>
              <a:buSzPts val="1400"/>
              <a:buNone/>
              <a:defRPr sz="1800"/>
            </a:lvl6pPr>
            <a:lvl7pPr lvl="6" rtl="0" algn="l">
              <a:lnSpc>
                <a:spcPct val="100000"/>
              </a:lnSpc>
              <a:spcBef>
                <a:spcPts val="0"/>
              </a:spcBef>
              <a:spcAft>
                <a:spcPts val="0"/>
              </a:spcAft>
              <a:buSzPts val="1400"/>
              <a:buNone/>
              <a:defRPr sz="1800"/>
            </a:lvl7pPr>
            <a:lvl8pPr lvl="7" rtl="0" algn="l">
              <a:lnSpc>
                <a:spcPct val="100000"/>
              </a:lnSpc>
              <a:spcBef>
                <a:spcPts val="0"/>
              </a:spcBef>
              <a:spcAft>
                <a:spcPts val="0"/>
              </a:spcAft>
              <a:buSzPts val="1400"/>
              <a:buNone/>
              <a:defRPr sz="1800"/>
            </a:lvl8pPr>
            <a:lvl9pPr lvl="8" rtl="0" algn="l">
              <a:lnSpc>
                <a:spcPct val="100000"/>
              </a:lnSpc>
              <a:spcBef>
                <a:spcPts val="0"/>
              </a:spcBef>
              <a:spcAft>
                <a:spcPts val="0"/>
              </a:spcAft>
              <a:buSzPts val="1400"/>
              <a:buNone/>
              <a:defRPr sz="1800"/>
            </a:lvl9pPr>
          </a:lstStyle>
          <a:p/>
        </p:txBody>
      </p:sp>
      <p:pic>
        <p:nvPicPr>
          <p:cNvPr id="220" name="Google Shape;220;p43"/>
          <p:cNvPicPr preferRelativeResize="0"/>
          <p:nvPr/>
        </p:nvPicPr>
        <p:blipFill rotWithShape="1">
          <a:blip r:embed="rId2">
            <a:alphaModFix/>
          </a:blip>
          <a:srcRect b="0" l="0" r="0" t="0"/>
          <a:stretch/>
        </p:blipFill>
        <p:spPr>
          <a:xfrm>
            <a:off x="648000" y="4392900"/>
            <a:ext cx="1377000" cy="535733"/>
          </a:xfrm>
          <a:prstGeom prst="rect">
            <a:avLst/>
          </a:prstGeom>
          <a:noFill/>
          <a:ln>
            <a:noFill/>
          </a:ln>
        </p:spPr>
      </p:pic>
      <p:sp>
        <p:nvSpPr>
          <p:cNvPr id="221" name="Google Shape;221;p43"/>
          <p:cNvSpPr txBox="1"/>
          <p:nvPr>
            <p:ph idx="12" type="sldNum"/>
          </p:nvPr>
        </p:nvSpPr>
        <p:spPr>
          <a:xfrm>
            <a:off x="6876014" y="4752000"/>
            <a:ext cx="21417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9pPr>
          </a:lstStyle>
          <a:p>
            <a:pPr indent="0" lvl="0" marL="0" rtl="0" algn="r">
              <a:spcBef>
                <a:spcPts val="0"/>
              </a:spcBef>
              <a:spcAft>
                <a:spcPts val="0"/>
              </a:spcAft>
              <a:buNone/>
            </a:pPr>
            <a:r>
              <a:rPr lang="nl-BE"/>
              <a:t>26/03/17 </a:t>
            </a:r>
            <a:r>
              <a:rPr b="1" lang="nl-BE"/>
              <a:t>│</a:t>
            </a:r>
            <a:fld id="{00000000-1234-1234-1234-123412341234}" type="slidenum">
              <a:rPr lang="nl-BE"/>
              <a:t>‹#›</a:t>
            </a:fld>
            <a:endParaRPr/>
          </a:p>
        </p:txBody>
      </p:sp>
      <p:sp>
        <p:nvSpPr>
          <p:cNvPr id="222" name="Google Shape;222;p43"/>
          <p:cNvSpPr/>
          <p:nvPr/>
        </p:nvSpPr>
        <p:spPr>
          <a:xfrm>
            <a:off x="0" y="0"/>
            <a:ext cx="288000" cy="5143500"/>
          </a:xfrm>
          <a:prstGeom prst="rect">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el en object">
  <p:cSld name="Titel en object">
    <p:spTree>
      <p:nvGrpSpPr>
        <p:cNvPr id="223" name="Shape 223"/>
        <p:cNvGrpSpPr/>
        <p:nvPr/>
      </p:nvGrpSpPr>
      <p:grpSpPr>
        <a:xfrm>
          <a:off x="0" y="0"/>
          <a:ext cx="0" cy="0"/>
          <a:chOff x="0" y="0"/>
          <a:chExt cx="0" cy="0"/>
        </a:xfrm>
      </p:grpSpPr>
      <p:sp>
        <p:nvSpPr>
          <p:cNvPr id="224" name="Google Shape;224;p44"/>
          <p:cNvSpPr txBox="1"/>
          <p:nvPr>
            <p:ph type="title"/>
          </p:nvPr>
        </p:nvSpPr>
        <p:spPr>
          <a:xfrm>
            <a:off x="457200" y="69058"/>
            <a:ext cx="8229600" cy="1131000"/>
          </a:xfrm>
          <a:prstGeom prst="rect">
            <a:avLst/>
          </a:prstGeom>
          <a:noFill/>
          <a:ln>
            <a:noFill/>
          </a:ln>
        </p:spPr>
        <p:txBody>
          <a:bodyPr anchorCtr="0" anchor="ctr" bIns="91425" lIns="91425" spcFirstLastPara="1" rIns="91425" wrap="square" tIns="91425">
            <a:normAutofit/>
          </a:bodyPr>
          <a:lstStyle>
            <a:lvl1pPr lvl="0" marR="0" rtl="0" algn="l">
              <a:lnSpc>
                <a:spcPct val="90000"/>
              </a:lnSpc>
              <a:spcBef>
                <a:spcPts val="0"/>
              </a:spcBef>
              <a:spcAft>
                <a:spcPts val="0"/>
              </a:spcAft>
              <a:buClr>
                <a:schemeClr val="dk1"/>
              </a:buClr>
              <a:buSzPts val="1400"/>
              <a:buFont typeface="Arial"/>
              <a:buNone/>
              <a:defRPr b="1" i="0" sz="3300" u="none" cap="none" strike="noStrike">
                <a:latin typeface="Arial"/>
                <a:ea typeface="Arial"/>
                <a:cs typeface="Arial"/>
                <a:sym typeface="Arial"/>
              </a:defRPr>
            </a:lvl1pPr>
            <a:lvl2pPr lvl="1" marR="0" rtl="0" algn="l">
              <a:lnSpc>
                <a:spcPct val="100000"/>
              </a:lnSpc>
              <a:spcBef>
                <a:spcPts val="0"/>
              </a:spcBef>
              <a:spcAft>
                <a:spcPts val="0"/>
              </a:spcAft>
              <a:buSzPts val="1400"/>
              <a:buFont typeface="Arial"/>
              <a:buNone/>
              <a:defRPr b="1" i="0" sz="3300" u="none" cap="none" strike="noStrike">
                <a:latin typeface="Arial"/>
                <a:ea typeface="Arial"/>
                <a:cs typeface="Arial"/>
                <a:sym typeface="Arial"/>
              </a:defRPr>
            </a:lvl2pPr>
            <a:lvl3pPr lvl="2" marR="0" rtl="0" algn="l">
              <a:lnSpc>
                <a:spcPct val="100000"/>
              </a:lnSpc>
              <a:spcBef>
                <a:spcPts val="0"/>
              </a:spcBef>
              <a:spcAft>
                <a:spcPts val="0"/>
              </a:spcAft>
              <a:buSzPts val="1400"/>
              <a:buFont typeface="Arial"/>
              <a:buNone/>
              <a:defRPr b="1" i="0" sz="3300" u="none" cap="none" strike="noStrike">
                <a:latin typeface="Arial"/>
                <a:ea typeface="Arial"/>
                <a:cs typeface="Arial"/>
                <a:sym typeface="Arial"/>
              </a:defRPr>
            </a:lvl3pPr>
            <a:lvl4pPr lvl="3" marR="0" rtl="0" algn="l">
              <a:lnSpc>
                <a:spcPct val="100000"/>
              </a:lnSpc>
              <a:spcBef>
                <a:spcPts val="0"/>
              </a:spcBef>
              <a:spcAft>
                <a:spcPts val="0"/>
              </a:spcAft>
              <a:buSzPts val="1400"/>
              <a:buFont typeface="Arial"/>
              <a:buNone/>
              <a:defRPr b="1" i="0" sz="3300" u="none" cap="none" strike="noStrike">
                <a:latin typeface="Arial"/>
                <a:ea typeface="Arial"/>
                <a:cs typeface="Arial"/>
                <a:sym typeface="Arial"/>
              </a:defRPr>
            </a:lvl4pPr>
            <a:lvl5pPr lvl="4" marR="0" rtl="0" algn="l">
              <a:lnSpc>
                <a:spcPct val="100000"/>
              </a:lnSpc>
              <a:spcBef>
                <a:spcPts val="0"/>
              </a:spcBef>
              <a:spcAft>
                <a:spcPts val="0"/>
              </a:spcAft>
              <a:buSzPts val="1400"/>
              <a:buFont typeface="Arial"/>
              <a:buNone/>
              <a:defRPr b="1" i="0" sz="3300" u="none" cap="none" strike="noStrike">
                <a:latin typeface="Arial"/>
                <a:ea typeface="Arial"/>
                <a:cs typeface="Arial"/>
                <a:sym typeface="Arial"/>
              </a:defRPr>
            </a:lvl5pPr>
            <a:lvl6pPr lvl="5" marR="0" rtl="0" algn="l">
              <a:lnSpc>
                <a:spcPct val="100000"/>
              </a:lnSpc>
              <a:spcBef>
                <a:spcPts val="0"/>
              </a:spcBef>
              <a:spcAft>
                <a:spcPts val="0"/>
              </a:spcAft>
              <a:buSzPts val="1400"/>
              <a:buFont typeface="Arial"/>
              <a:buNone/>
              <a:defRPr b="1" i="0" sz="3300" u="none" cap="none" strike="noStrike">
                <a:latin typeface="Arial"/>
                <a:ea typeface="Arial"/>
                <a:cs typeface="Arial"/>
                <a:sym typeface="Arial"/>
              </a:defRPr>
            </a:lvl6pPr>
            <a:lvl7pPr lvl="6" marR="0" rtl="0" algn="l">
              <a:lnSpc>
                <a:spcPct val="100000"/>
              </a:lnSpc>
              <a:spcBef>
                <a:spcPts val="0"/>
              </a:spcBef>
              <a:spcAft>
                <a:spcPts val="0"/>
              </a:spcAft>
              <a:buSzPts val="1400"/>
              <a:buFont typeface="Arial"/>
              <a:buNone/>
              <a:defRPr b="1" i="0" sz="3300" u="none" cap="none" strike="noStrike">
                <a:latin typeface="Arial"/>
                <a:ea typeface="Arial"/>
                <a:cs typeface="Arial"/>
                <a:sym typeface="Arial"/>
              </a:defRPr>
            </a:lvl7pPr>
            <a:lvl8pPr lvl="7" marR="0" rtl="0" algn="l">
              <a:lnSpc>
                <a:spcPct val="100000"/>
              </a:lnSpc>
              <a:spcBef>
                <a:spcPts val="0"/>
              </a:spcBef>
              <a:spcAft>
                <a:spcPts val="0"/>
              </a:spcAft>
              <a:buSzPts val="1400"/>
              <a:buFont typeface="Arial"/>
              <a:buNone/>
              <a:defRPr b="1" i="0" sz="3300" u="none" cap="none" strike="noStrike">
                <a:latin typeface="Arial"/>
                <a:ea typeface="Arial"/>
                <a:cs typeface="Arial"/>
                <a:sym typeface="Arial"/>
              </a:defRPr>
            </a:lvl8pPr>
            <a:lvl9pPr lvl="8" marR="0" rtl="0" algn="l">
              <a:lnSpc>
                <a:spcPct val="100000"/>
              </a:lnSpc>
              <a:spcBef>
                <a:spcPts val="0"/>
              </a:spcBef>
              <a:spcAft>
                <a:spcPts val="0"/>
              </a:spcAft>
              <a:buSzPts val="1400"/>
              <a:buFont typeface="Arial"/>
              <a:buNone/>
              <a:defRPr b="1" i="0" sz="3300" u="none" cap="none" strike="noStrike">
                <a:latin typeface="Arial"/>
                <a:ea typeface="Arial"/>
                <a:cs typeface="Arial"/>
                <a:sym typeface="Arial"/>
              </a:defRPr>
            </a:lvl9pPr>
          </a:lstStyle>
          <a:p/>
        </p:txBody>
      </p:sp>
      <p:sp>
        <p:nvSpPr>
          <p:cNvPr id="225" name="Google Shape;225;p44"/>
          <p:cNvSpPr txBox="1"/>
          <p:nvPr>
            <p:ph idx="1" type="body"/>
          </p:nvPr>
        </p:nvSpPr>
        <p:spPr>
          <a:xfrm>
            <a:off x="457200" y="1200150"/>
            <a:ext cx="8229600" cy="3943500"/>
          </a:xfrm>
          <a:prstGeom prst="rect">
            <a:avLst/>
          </a:prstGeom>
          <a:noFill/>
          <a:ln>
            <a:noFill/>
          </a:ln>
        </p:spPr>
        <p:txBody>
          <a:bodyPr anchorCtr="0" anchor="t" bIns="91425" lIns="91425" spcFirstLastPara="1" rIns="91425" wrap="square" tIns="91425">
            <a:normAutofit/>
          </a:bodyPr>
          <a:lstStyle>
            <a:lvl1pPr indent="-431800" lvl="0" marL="457200" marR="0" rtl="0" algn="l">
              <a:lnSpc>
                <a:spcPct val="100000"/>
              </a:lnSpc>
              <a:spcBef>
                <a:spcPts val="525"/>
              </a:spcBef>
              <a:spcAft>
                <a:spcPts val="0"/>
              </a:spcAft>
              <a:buSzPts val="3200"/>
              <a:buFont typeface="Arial"/>
              <a:buChar char="•"/>
              <a:defRPr b="0" i="0" sz="2400" u="none" cap="none" strike="noStrike">
                <a:latin typeface="Arial"/>
                <a:ea typeface="Arial"/>
                <a:cs typeface="Arial"/>
                <a:sym typeface="Arial"/>
              </a:defRPr>
            </a:lvl1pPr>
            <a:lvl2pPr indent="-431800" lvl="1" marL="914400" marR="0" rtl="0" algn="l">
              <a:lnSpc>
                <a:spcPct val="100000"/>
              </a:lnSpc>
              <a:spcBef>
                <a:spcPts val="525"/>
              </a:spcBef>
              <a:spcAft>
                <a:spcPts val="0"/>
              </a:spcAft>
              <a:buClr>
                <a:schemeClr val="dk1"/>
              </a:buClr>
              <a:buSzPts val="3200"/>
              <a:buFont typeface="Arial"/>
              <a:buChar char="–"/>
              <a:defRPr b="0" i="0" sz="2400" u="none" cap="none" strike="noStrike">
                <a:latin typeface="Arial"/>
                <a:ea typeface="Arial"/>
                <a:cs typeface="Arial"/>
                <a:sym typeface="Arial"/>
              </a:defRPr>
            </a:lvl2pPr>
            <a:lvl3pPr indent="-431800" lvl="2" marL="1371600" marR="0" rtl="0" algn="l">
              <a:lnSpc>
                <a:spcPct val="100000"/>
              </a:lnSpc>
              <a:spcBef>
                <a:spcPts val="525"/>
              </a:spcBef>
              <a:spcAft>
                <a:spcPts val="0"/>
              </a:spcAft>
              <a:buClr>
                <a:schemeClr val="dk1"/>
              </a:buClr>
              <a:buSzPts val="3200"/>
              <a:buFont typeface="Arial"/>
              <a:buChar char="•"/>
              <a:defRPr b="0" i="0" sz="2400" u="none" cap="none" strike="noStrike">
                <a:latin typeface="Arial"/>
                <a:ea typeface="Arial"/>
                <a:cs typeface="Arial"/>
                <a:sym typeface="Arial"/>
              </a:defRPr>
            </a:lvl3pPr>
            <a:lvl4pPr indent="-431800" lvl="3" marL="1828800" marR="0" rtl="0" algn="l">
              <a:lnSpc>
                <a:spcPct val="100000"/>
              </a:lnSpc>
              <a:spcBef>
                <a:spcPts val="525"/>
              </a:spcBef>
              <a:spcAft>
                <a:spcPts val="0"/>
              </a:spcAft>
              <a:buClr>
                <a:schemeClr val="dk1"/>
              </a:buClr>
              <a:buSzPts val="3200"/>
              <a:buFont typeface="Arial"/>
              <a:buChar char="–"/>
              <a:defRPr b="0" i="0" sz="2400" u="none" cap="none" strike="noStrike">
                <a:latin typeface="Arial"/>
                <a:ea typeface="Arial"/>
                <a:cs typeface="Arial"/>
                <a:sym typeface="Arial"/>
              </a:defRPr>
            </a:lvl4pPr>
            <a:lvl5pPr indent="-431800" lvl="4" marL="2286000" marR="0" rtl="0" algn="l">
              <a:lnSpc>
                <a:spcPct val="100000"/>
              </a:lnSpc>
              <a:spcBef>
                <a:spcPts val="525"/>
              </a:spcBef>
              <a:spcAft>
                <a:spcPts val="0"/>
              </a:spcAft>
              <a:buClr>
                <a:schemeClr val="dk1"/>
              </a:buClr>
              <a:buSzPts val="3200"/>
              <a:buFont typeface="Arial"/>
              <a:buChar char="»"/>
              <a:defRPr b="0" i="0" sz="2400" u="none" cap="none" strike="noStrike">
                <a:latin typeface="Arial"/>
                <a:ea typeface="Arial"/>
                <a:cs typeface="Arial"/>
                <a:sym typeface="Arial"/>
              </a:defRPr>
            </a:lvl5pPr>
            <a:lvl6pPr indent="-431800" lvl="5" marL="2743200" marR="0" rtl="0" algn="l">
              <a:lnSpc>
                <a:spcPct val="90000"/>
              </a:lnSpc>
              <a:spcBef>
                <a:spcPts val="525"/>
              </a:spcBef>
              <a:spcAft>
                <a:spcPts val="0"/>
              </a:spcAft>
              <a:buClr>
                <a:schemeClr val="dk1"/>
              </a:buClr>
              <a:buSzPts val="3200"/>
              <a:buFont typeface="Arial"/>
              <a:buChar char="•"/>
              <a:defRPr b="0" i="0" sz="2400" u="none" cap="none" strike="noStrike">
                <a:latin typeface="Arial"/>
                <a:ea typeface="Arial"/>
                <a:cs typeface="Arial"/>
                <a:sym typeface="Arial"/>
              </a:defRPr>
            </a:lvl6pPr>
            <a:lvl7pPr indent="-431800" lvl="6" marL="3200400" marR="0" rtl="0" algn="l">
              <a:lnSpc>
                <a:spcPct val="90000"/>
              </a:lnSpc>
              <a:spcBef>
                <a:spcPts val="525"/>
              </a:spcBef>
              <a:spcAft>
                <a:spcPts val="0"/>
              </a:spcAft>
              <a:buClr>
                <a:schemeClr val="dk1"/>
              </a:buClr>
              <a:buSzPts val="3200"/>
              <a:buFont typeface="Arial"/>
              <a:buChar char="•"/>
              <a:defRPr b="0" i="0" sz="2400" u="none" cap="none" strike="noStrike">
                <a:latin typeface="Arial"/>
                <a:ea typeface="Arial"/>
                <a:cs typeface="Arial"/>
                <a:sym typeface="Arial"/>
              </a:defRPr>
            </a:lvl7pPr>
            <a:lvl8pPr indent="-431800" lvl="7" marL="3657600" marR="0" rtl="0" algn="l">
              <a:lnSpc>
                <a:spcPct val="90000"/>
              </a:lnSpc>
              <a:spcBef>
                <a:spcPts val="525"/>
              </a:spcBef>
              <a:spcAft>
                <a:spcPts val="0"/>
              </a:spcAft>
              <a:buClr>
                <a:schemeClr val="dk1"/>
              </a:buClr>
              <a:buSzPts val="3200"/>
              <a:buFont typeface="Arial"/>
              <a:buChar char="•"/>
              <a:defRPr b="0" i="0" sz="2400" u="none" cap="none" strike="noStrike">
                <a:latin typeface="Arial"/>
                <a:ea typeface="Arial"/>
                <a:cs typeface="Arial"/>
                <a:sym typeface="Arial"/>
              </a:defRPr>
            </a:lvl8pPr>
            <a:lvl9pPr indent="-431800" lvl="8" marL="4114800" marR="0" rtl="0" algn="l">
              <a:lnSpc>
                <a:spcPct val="90000"/>
              </a:lnSpc>
              <a:spcBef>
                <a:spcPts val="525"/>
              </a:spcBef>
              <a:spcAft>
                <a:spcPts val="0"/>
              </a:spcAft>
              <a:buClr>
                <a:schemeClr val="dk1"/>
              </a:buClr>
              <a:buSzPts val="3200"/>
              <a:buFont typeface="Arial"/>
              <a:buChar char="•"/>
              <a:defRPr b="0" i="0" sz="2400" u="none" cap="none" strike="noStrike">
                <a:latin typeface="Arial"/>
                <a:ea typeface="Arial"/>
                <a:cs typeface="Arial"/>
                <a:sym typeface="Arial"/>
              </a:defRPr>
            </a:lvl9pPr>
          </a:lstStyle>
          <a:p/>
        </p:txBody>
      </p:sp>
      <p:sp>
        <p:nvSpPr>
          <p:cNvPr id="226" name="Google Shape;226;p44"/>
          <p:cNvSpPr txBox="1"/>
          <p:nvPr>
            <p:ph idx="12" type="sldNum"/>
          </p:nvPr>
        </p:nvSpPr>
        <p:spPr>
          <a:xfrm>
            <a:off x="6553200" y="4767263"/>
            <a:ext cx="2133600" cy="278100"/>
          </a:xfrm>
          <a:prstGeom prst="rect">
            <a:avLst/>
          </a:prstGeom>
          <a:noFill/>
          <a:ln>
            <a:noFill/>
          </a:ln>
        </p:spPr>
        <p:txBody>
          <a:bodyPr anchorCtr="0" anchor="t" bIns="45700" lIns="45700" spcFirstLastPara="1" rIns="45700" wrap="square" tIns="45700">
            <a:noAutofit/>
          </a:bodyPr>
          <a:lstStyle>
            <a:lvl1pPr indent="0" lvl="0" marL="0" marR="0" rtl="0" algn="l">
              <a:lnSpc>
                <a:spcPct val="100000"/>
              </a:lnSpc>
              <a:spcBef>
                <a:spcPts val="0"/>
              </a:spcBef>
              <a:spcAft>
                <a:spcPts val="0"/>
              </a:spcAft>
              <a:buClr>
                <a:schemeClr val="dk2"/>
              </a:buClr>
              <a:buSzPts val="1800"/>
              <a:buFont typeface="Arial"/>
              <a:buNone/>
              <a:defRPr b="0" i="0" sz="1350" u="none" cap="none" strike="noStrike">
                <a:solidFill>
                  <a:schemeClr val="dk2"/>
                </a:solidFill>
                <a:latin typeface="Arial"/>
                <a:ea typeface="Arial"/>
                <a:cs typeface="Arial"/>
                <a:sym typeface="Arial"/>
              </a:defRPr>
            </a:lvl1pPr>
            <a:lvl2pPr indent="0" lvl="1" marL="0" marR="0" rtl="0" algn="l">
              <a:lnSpc>
                <a:spcPct val="100000"/>
              </a:lnSpc>
              <a:spcBef>
                <a:spcPts val="0"/>
              </a:spcBef>
              <a:spcAft>
                <a:spcPts val="0"/>
              </a:spcAft>
              <a:buClr>
                <a:schemeClr val="dk2"/>
              </a:buClr>
              <a:buSzPts val="1800"/>
              <a:buFont typeface="Arial"/>
              <a:buNone/>
              <a:defRPr b="0" i="0" sz="1350" u="none" cap="none" strike="noStrike">
                <a:solidFill>
                  <a:schemeClr val="dk2"/>
                </a:solidFill>
                <a:latin typeface="Arial"/>
                <a:ea typeface="Arial"/>
                <a:cs typeface="Arial"/>
                <a:sym typeface="Arial"/>
              </a:defRPr>
            </a:lvl2pPr>
            <a:lvl3pPr indent="0" lvl="2" marL="0" marR="0" rtl="0" algn="l">
              <a:lnSpc>
                <a:spcPct val="100000"/>
              </a:lnSpc>
              <a:spcBef>
                <a:spcPts val="0"/>
              </a:spcBef>
              <a:spcAft>
                <a:spcPts val="0"/>
              </a:spcAft>
              <a:buClr>
                <a:schemeClr val="dk2"/>
              </a:buClr>
              <a:buSzPts val="1800"/>
              <a:buFont typeface="Arial"/>
              <a:buNone/>
              <a:defRPr b="0" i="0" sz="1350" u="none" cap="none" strike="noStrike">
                <a:solidFill>
                  <a:schemeClr val="dk2"/>
                </a:solidFill>
                <a:latin typeface="Arial"/>
                <a:ea typeface="Arial"/>
                <a:cs typeface="Arial"/>
                <a:sym typeface="Arial"/>
              </a:defRPr>
            </a:lvl3pPr>
            <a:lvl4pPr indent="0" lvl="3" marL="0" marR="0" rtl="0" algn="l">
              <a:lnSpc>
                <a:spcPct val="100000"/>
              </a:lnSpc>
              <a:spcBef>
                <a:spcPts val="0"/>
              </a:spcBef>
              <a:spcAft>
                <a:spcPts val="0"/>
              </a:spcAft>
              <a:buClr>
                <a:schemeClr val="dk2"/>
              </a:buClr>
              <a:buSzPts val="1800"/>
              <a:buFont typeface="Arial"/>
              <a:buNone/>
              <a:defRPr b="0" i="0" sz="1350" u="none" cap="none" strike="noStrike">
                <a:solidFill>
                  <a:schemeClr val="dk2"/>
                </a:solidFill>
                <a:latin typeface="Arial"/>
                <a:ea typeface="Arial"/>
                <a:cs typeface="Arial"/>
                <a:sym typeface="Arial"/>
              </a:defRPr>
            </a:lvl4pPr>
            <a:lvl5pPr indent="0" lvl="4" marL="0" marR="0" rtl="0" algn="l">
              <a:lnSpc>
                <a:spcPct val="100000"/>
              </a:lnSpc>
              <a:spcBef>
                <a:spcPts val="0"/>
              </a:spcBef>
              <a:spcAft>
                <a:spcPts val="0"/>
              </a:spcAft>
              <a:buClr>
                <a:schemeClr val="dk2"/>
              </a:buClr>
              <a:buSzPts val="1800"/>
              <a:buFont typeface="Arial"/>
              <a:buNone/>
              <a:defRPr b="0" i="0" sz="1350" u="none" cap="none" strike="noStrike">
                <a:solidFill>
                  <a:schemeClr val="dk2"/>
                </a:solidFill>
                <a:latin typeface="Arial"/>
                <a:ea typeface="Arial"/>
                <a:cs typeface="Arial"/>
                <a:sym typeface="Arial"/>
              </a:defRPr>
            </a:lvl5pPr>
            <a:lvl6pPr indent="0" lvl="5" marL="0" marR="0" rtl="0" algn="l">
              <a:lnSpc>
                <a:spcPct val="100000"/>
              </a:lnSpc>
              <a:spcBef>
                <a:spcPts val="0"/>
              </a:spcBef>
              <a:spcAft>
                <a:spcPts val="0"/>
              </a:spcAft>
              <a:buClr>
                <a:schemeClr val="dk2"/>
              </a:buClr>
              <a:buSzPts val="1800"/>
              <a:buFont typeface="Arial"/>
              <a:buNone/>
              <a:defRPr b="0" i="0" sz="1350" u="none" cap="none" strike="noStrike">
                <a:solidFill>
                  <a:schemeClr val="dk2"/>
                </a:solidFill>
                <a:latin typeface="Arial"/>
                <a:ea typeface="Arial"/>
                <a:cs typeface="Arial"/>
                <a:sym typeface="Arial"/>
              </a:defRPr>
            </a:lvl6pPr>
            <a:lvl7pPr indent="0" lvl="6" marL="0" marR="0" rtl="0" algn="l">
              <a:lnSpc>
                <a:spcPct val="100000"/>
              </a:lnSpc>
              <a:spcBef>
                <a:spcPts val="0"/>
              </a:spcBef>
              <a:spcAft>
                <a:spcPts val="0"/>
              </a:spcAft>
              <a:buClr>
                <a:schemeClr val="dk2"/>
              </a:buClr>
              <a:buSzPts val="1800"/>
              <a:buFont typeface="Arial"/>
              <a:buNone/>
              <a:defRPr b="0" i="0" sz="1350" u="none" cap="none" strike="noStrike">
                <a:solidFill>
                  <a:schemeClr val="dk2"/>
                </a:solidFill>
                <a:latin typeface="Arial"/>
                <a:ea typeface="Arial"/>
                <a:cs typeface="Arial"/>
                <a:sym typeface="Arial"/>
              </a:defRPr>
            </a:lvl7pPr>
            <a:lvl8pPr indent="0" lvl="7" marL="0" marR="0" rtl="0" algn="l">
              <a:lnSpc>
                <a:spcPct val="100000"/>
              </a:lnSpc>
              <a:spcBef>
                <a:spcPts val="0"/>
              </a:spcBef>
              <a:spcAft>
                <a:spcPts val="0"/>
              </a:spcAft>
              <a:buClr>
                <a:schemeClr val="dk2"/>
              </a:buClr>
              <a:buSzPts val="1800"/>
              <a:buFont typeface="Arial"/>
              <a:buNone/>
              <a:defRPr b="0" i="0" sz="1350" u="none" cap="none" strike="noStrike">
                <a:solidFill>
                  <a:schemeClr val="dk2"/>
                </a:solidFill>
                <a:latin typeface="Arial"/>
                <a:ea typeface="Arial"/>
                <a:cs typeface="Arial"/>
                <a:sym typeface="Arial"/>
              </a:defRPr>
            </a:lvl8pPr>
            <a:lvl9pPr indent="0" lvl="8" marL="0" marR="0" rtl="0" algn="l">
              <a:lnSpc>
                <a:spcPct val="100000"/>
              </a:lnSpc>
              <a:spcBef>
                <a:spcPts val="0"/>
              </a:spcBef>
              <a:spcAft>
                <a:spcPts val="0"/>
              </a:spcAft>
              <a:buClr>
                <a:schemeClr val="dk2"/>
              </a:buClr>
              <a:buSzPts val="1800"/>
              <a:buFont typeface="Arial"/>
              <a:buNone/>
              <a:defRPr b="0" i="0" sz="1350" u="none" cap="none" strike="noStrike">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nl-BE"/>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el en Inhoud">
  <p:cSld name="1_Titel en Inhoud">
    <p:spTree>
      <p:nvGrpSpPr>
        <p:cNvPr id="227" name="Shape 227"/>
        <p:cNvGrpSpPr/>
        <p:nvPr/>
      </p:nvGrpSpPr>
      <p:grpSpPr>
        <a:xfrm>
          <a:off x="0" y="0"/>
          <a:ext cx="0" cy="0"/>
          <a:chOff x="0" y="0"/>
          <a:chExt cx="0" cy="0"/>
        </a:xfrm>
      </p:grpSpPr>
      <p:sp>
        <p:nvSpPr>
          <p:cNvPr id="228" name="Google Shape;228;p45"/>
          <p:cNvSpPr txBox="1"/>
          <p:nvPr>
            <p:ph idx="1" type="body"/>
          </p:nvPr>
        </p:nvSpPr>
        <p:spPr>
          <a:xfrm>
            <a:off x="628651" y="1111661"/>
            <a:ext cx="7886700" cy="3744300"/>
          </a:xfrm>
          <a:prstGeom prst="rect">
            <a:avLst/>
          </a:prstGeom>
          <a:noFill/>
          <a:ln>
            <a:noFill/>
          </a:ln>
        </p:spPr>
        <p:txBody>
          <a:bodyPr anchorCtr="0" anchor="t" bIns="45700" lIns="91425" spcFirstLastPara="1" rIns="91425" wrap="square" tIns="45700">
            <a:normAutofit/>
          </a:bodyPr>
          <a:lstStyle>
            <a:lvl1pPr indent="-381000" lvl="0" marL="457200" marR="0" rtl="0" algn="l">
              <a:lnSpc>
                <a:spcPct val="100000"/>
              </a:lnSpc>
              <a:spcBef>
                <a:spcPts val="525"/>
              </a:spcBef>
              <a:spcAft>
                <a:spcPts val="0"/>
              </a:spcAft>
              <a:buClr>
                <a:schemeClr val="dk1"/>
              </a:buClr>
              <a:buSzPts val="2400"/>
              <a:buFont typeface="Arial"/>
              <a:buChar char="&gt;"/>
              <a:defRPr>
                <a:latin typeface="Arial"/>
                <a:ea typeface="Arial"/>
                <a:cs typeface="Arial"/>
                <a:sym typeface="Arial"/>
              </a:defRPr>
            </a:lvl1pPr>
            <a:lvl2pPr indent="-381000" lvl="1" marL="914400" marR="0" rtl="0" algn="l">
              <a:lnSpc>
                <a:spcPct val="100000"/>
              </a:lnSpc>
              <a:spcBef>
                <a:spcPts val="525"/>
              </a:spcBef>
              <a:spcAft>
                <a:spcPts val="0"/>
              </a:spcAft>
              <a:buClr>
                <a:schemeClr val="dk1"/>
              </a:buClr>
              <a:buSzPts val="2400"/>
              <a:buFont typeface="Noto Sans Symbols"/>
              <a:buChar char="▪"/>
              <a:defRPr>
                <a:latin typeface="Arial"/>
                <a:ea typeface="Arial"/>
                <a:cs typeface="Arial"/>
                <a:sym typeface="Arial"/>
              </a:defRPr>
            </a:lvl2pPr>
            <a:lvl3pPr indent="-355600" lvl="2" marL="1371600" marR="0" rtl="0" algn="l">
              <a:lnSpc>
                <a:spcPct val="100000"/>
              </a:lnSpc>
              <a:spcBef>
                <a:spcPts val="525"/>
              </a:spcBef>
              <a:spcAft>
                <a:spcPts val="0"/>
              </a:spcAft>
              <a:buClr>
                <a:schemeClr val="dk1"/>
              </a:buClr>
              <a:buSzPts val="2000"/>
              <a:buFont typeface="Arial"/>
              <a:buChar char="&gt;"/>
              <a:defRPr>
                <a:latin typeface="Arial"/>
                <a:ea typeface="Arial"/>
                <a:cs typeface="Arial"/>
                <a:sym typeface="Arial"/>
              </a:defRPr>
            </a:lvl3pPr>
            <a:lvl4pPr indent="-342900" lvl="3" marL="1828800" marR="0" rtl="0" algn="l">
              <a:lnSpc>
                <a:spcPct val="100000"/>
              </a:lnSpc>
              <a:spcBef>
                <a:spcPts val="525"/>
              </a:spcBef>
              <a:spcAft>
                <a:spcPts val="0"/>
              </a:spcAft>
              <a:buClr>
                <a:schemeClr val="dk1"/>
              </a:buClr>
              <a:buSzPts val="1800"/>
              <a:buFont typeface="Noto Sans Symbols"/>
              <a:buChar char="▪"/>
              <a:defRPr>
                <a:latin typeface="Arial"/>
                <a:ea typeface="Arial"/>
                <a:cs typeface="Arial"/>
                <a:sym typeface="Arial"/>
              </a:defRPr>
            </a:lvl4pPr>
            <a:lvl5pPr indent="-342900" lvl="4" marL="2286000" marR="0" rtl="0" algn="l">
              <a:lnSpc>
                <a:spcPct val="100000"/>
              </a:lnSpc>
              <a:spcBef>
                <a:spcPts val="525"/>
              </a:spcBef>
              <a:spcAft>
                <a:spcPts val="0"/>
              </a:spcAft>
              <a:buClr>
                <a:schemeClr val="dk1"/>
              </a:buClr>
              <a:buSzPts val="1800"/>
              <a:buFont typeface="Arial"/>
              <a:buChar char="&gt;"/>
              <a:defRPr>
                <a:latin typeface="Arial"/>
                <a:ea typeface="Arial"/>
                <a:cs typeface="Arial"/>
                <a:sym typeface="Arial"/>
              </a:defRPr>
            </a:lvl5pPr>
            <a:lvl6pPr indent="-342900" lvl="5" marL="2743200" rtl="0" algn="l">
              <a:lnSpc>
                <a:spcPct val="90000"/>
              </a:lnSpc>
              <a:spcBef>
                <a:spcPts val="375"/>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229" name="Google Shape;229;p45"/>
          <p:cNvSpPr txBox="1"/>
          <p:nvPr>
            <p:ph type="title"/>
          </p:nvPr>
        </p:nvSpPr>
        <p:spPr>
          <a:xfrm>
            <a:off x="628651" y="273845"/>
            <a:ext cx="7886700" cy="738300"/>
          </a:xfrm>
          <a:prstGeom prst="rect">
            <a:avLst/>
          </a:prstGeom>
          <a:noFill/>
          <a:ln>
            <a:noFill/>
          </a:ln>
        </p:spPr>
        <p:txBody>
          <a:bodyPr anchorCtr="0" anchor="t" bIns="45700" lIns="91425" spcFirstLastPara="1" rIns="91425" wrap="square" tIns="45700">
            <a:normAutofit/>
          </a:bodyPr>
          <a:lstStyle>
            <a:lvl1pPr lvl="0" rtl="0" algn="l">
              <a:lnSpc>
                <a:spcPct val="90000"/>
              </a:lnSpc>
              <a:spcBef>
                <a:spcPts val="0"/>
              </a:spcBef>
              <a:spcAft>
                <a:spcPts val="0"/>
              </a:spcAft>
              <a:buClr>
                <a:schemeClr val="dk1"/>
              </a:buClr>
              <a:buSzPts val="18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30" name="Google Shape;230;p45"/>
          <p:cNvSpPr txBox="1"/>
          <p:nvPr>
            <p:ph idx="11" type="ftr"/>
          </p:nvPr>
        </p:nvSpPr>
        <p:spPr>
          <a:xfrm>
            <a:off x="443678" y="4953894"/>
            <a:ext cx="5616000" cy="1326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b="0" sz="825">
                <a:solidFill>
                  <a:schemeClr val="dk2"/>
                </a:solidFill>
                <a:latin typeface="Arial"/>
                <a:ea typeface="Arial"/>
                <a:cs typeface="Arial"/>
                <a:sym typeface="Aria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houd van twee">
  <p:cSld name="Inhoud van twee">
    <p:spTree>
      <p:nvGrpSpPr>
        <p:cNvPr id="231" name="Shape 231"/>
        <p:cNvGrpSpPr/>
        <p:nvPr/>
      </p:nvGrpSpPr>
      <p:grpSpPr>
        <a:xfrm>
          <a:off x="0" y="0"/>
          <a:ext cx="0" cy="0"/>
          <a:chOff x="0" y="0"/>
          <a:chExt cx="0" cy="0"/>
        </a:xfrm>
      </p:grpSpPr>
      <p:sp>
        <p:nvSpPr>
          <p:cNvPr id="232" name="Google Shape;232;p46"/>
          <p:cNvSpPr txBox="1"/>
          <p:nvPr>
            <p:ph type="title"/>
          </p:nvPr>
        </p:nvSpPr>
        <p:spPr>
          <a:xfrm>
            <a:off x="457800" y="262200"/>
            <a:ext cx="7416000" cy="837000"/>
          </a:xfrm>
          <a:prstGeom prst="rect">
            <a:avLst/>
          </a:prstGeom>
          <a:noFill/>
          <a:ln>
            <a:noFill/>
          </a:ln>
        </p:spPr>
        <p:txBody>
          <a:bodyPr anchorCtr="0" anchor="t" bIns="91425" lIns="91425" spcFirstLastPara="1" rIns="91425" wrap="square" tIns="91425">
            <a:noAutofit/>
          </a:bodyPr>
          <a:lstStyle>
            <a:lvl1pPr lvl="0" marR="0" rtl="0" algn="l">
              <a:lnSpc>
                <a:spcPct val="102702"/>
              </a:lnSpc>
              <a:spcBef>
                <a:spcPts val="0"/>
              </a:spcBef>
              <a:spcAft>
                <a:spcPts val="0"/>
              </a:spcAft>
              <a:buClr>
                <a:schemeClr val="dk1"/>
              </a:buClr>
              <a:buSzPts val="3700"/>
              <a:buNone/>
              <a:defRPr i="0" sz="3700" u="none" cap="none" strike="noStrike">
                <a:solidFill>
                  <a:schemeClr val="dk1"/>
                </a:solidFill>
              </a:defRPr>
            </a:lvl1pPr>
            <a:lvl2pPr lvl="1" rtl="0" algn="l">
              <a:lnSpc>
                <a:spcPct val="100000"/>
              </a:lnSpc>
              <a:spcBef>
                <a:spcPts val="0"/>
              </a:spcBef>
              <a:spcAft>
                <a:spcPts val="0"/>
              </a:spcAft>
              <a:buSzPts val="1400"/>
              <a:buNone/>
              <a:defRPr sz="1800"/>
            </a:lvl2pPr>
            <a:lvl3pPr lvl="2" rtl="0" algn="l">
              <a:lnSpc>
                <a:spcPct val="100000"/>
              </a:lnSpc>
              <a:spcBef>
                <a:spcPts val="0"/>
              </a:spcBef>
              <a:spcAft>
                <a:spcPts val="0"/>
              </a:spcAft>
              <a:buSzPts val="1400"/>
              <a:buNone/>
              <a:defRPr sz="1800"/>
            </a:lvl3pPr>
            <a:lvl4pPr lvl="3" rtl="0" algn="l">
              <a:lnSpc>
                <a:spcPct val="100000"/>
              </a:lnSpc>
              <a:spcBef>
                <a:spcPts val="0"/>
              </a:spcBef>
              <a:spcAft>
                <a:spcPts val="0"/>
              </a:spcAft>
              <a:buSzPts val="1400"/>
              <a:buNone/>
              <a:defRPr sz="1800"/>
            </a:lvl4pPr>
            <a:lvl5pPr lvl="4" rtl="0" algn="l">
              <a:lnSpc>
                <a:spcPct val="100000"/>
              </a:lnSpc>
              <a:spcBef>
                <a:spcPts val="0"/>
              </a:spcBef>
              <a:spcAft>
                <a:spcPts val="0"/>
              </a:spcAft>
              <a:buSzPts val="1400"/>
              <a:buNone/>
              <a:defRPr sz="1800"/>
            </a:lvl5pPr>
            <a:lvl6pPr lvl="5" rtl="0" algn="l">
              <a:lnSpc>
                <a:spcPct val="100000"/>
              </a:lnSpc>
              <a:spcBef>
                <a:spcPts val="0"/>
              </a:spcBef>
              <a:spcAft>
                <a:spcPts val="0"/>
              </a:spcAft>
              <a:buSzPts val="1400"/>
              <a:buNone/>
              <a:defRPr sz="1800"/>
            </a:lvl6pPr>
            <a:lvl7pPr lvl="6" rtl="0" algn="l">
              <a:lnSpc>
                <a:spcPct val="100000"/>
              </a:lnSpc>
              <a:spcBef>
                <a:spcPts val="0"/>
              </a:spcBef>
              <a:spcAft>
                <a:spcPts val="0"/>
              </a:spcAft>
              <a:buSzPts val="1400"/>
              <a:buNone/>
              <a:defRPr sz="1800"/>
            </a:lvl7pPr>
            <a:lvl8pPr lvl="7" rtl="0" algn="l">
              <a:lnSpc>
                <a:spcPct val="100000"/>
              </a:lnSpc>
              <a:spcBef>
                <a:spcPts val="0"/>
              </a:spcBef>
              <a:spcAft>
                <a:spcPts val="0"/>
              </a:spcAft>
              <a:buSzPts val="1400"/>
              <a:buNone/>
              <a:defRPr sz="1800"/>
            </a:lvl8pPr>
            <a:lvl9pPr lvl="8" rtl="0" algn="l">
              <a:lnSpc>
                <a:spcPct val="100000"/>
              </a:lnSpc>
              <a:spcBef>
                <a:spcPts val="0"/>
              </a:spcBef>
              <a:spcAft>
                <a:spcPts val="0"/>
              </a:spcAft>
              <a:buSzPts val="1400"/>
              <a:buNone/>
              <a:defRPr sz="1800"/>
            </a:lvl9pPr>
          </a:lstStyle>
          <a:p/>
        </p:txBody>
      </p:sp>
      <p:sp>
        <p:nvSpPr>
          <p:cNvPr id="233" name="Google Shape;233;p46"/>
          <p:cNvSpPr txBox="1"/>
          <p:nvPr>
            <p:ph idx="1" type="body"/>
          </p:nvPr>
        </p:nvSpPr>
        <p:spPr>
          <a:xfrm>
            <a:off x="547400" y="1508100"/>
            <a:ext cx="3808500" cy="28350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90000"/>
              </a:lnSpc>
              <a:spcBef>
                <a:spcPts val="300"/>
              </a:spcBef>
              <a:spcAft>
                <a:spcPts val="0"/>
              </a:spcAft>
              <a:buClr>
                <a:schemeClr val="dk1"/>
              </a:buClr>
              <a:buSzPts val="1800"/>
              <a:buChar char="•"/>
              <a:defRPr i="0" sz="2000" u="none" cap="none" strike="noStrike">
                <a:solidFill>
                  <a:schemeClr val="dk1"/>
                </a:solidFill>
              </a:defRPr>
            </a:lvl1pPr>
            <a:lvl2pPr indent="-317500" lvl="1" marL="914400" marR="0" rtl="0" algn="l">
              <a:lnSpc>
                <a:spcPct val="90000"/>
              </a:lnSpc>
              <a:spcBef>
                <a:spcPts val="300"/>
              </a:spcBef>
              <a:spcAft>
                <a:spcPts val="0"/>
              </a:spcAft>
              <a:buClr>
                <a:srgbClr val="7F7F7F"/>
              </a:buClr>
              <a:buSzPts val="1400"/>
              <a:buChar char="•"/>
              <a:defRPr i="0" sz="2000" u="none" cap="none" strike="noStrike">
                <a:solidFill>
                  <a:srgbClr val="7F7F7F"/>
                </a:solidFill>
              </a:defRPr>
            </a:lvl2pPr>
            <a:lvl3pPr indent="-331469" lvl="2" marL="1371600" marR="0" rtl="0" algn="l">
              <a:lnSpc>
                <a:spcPct val="90000"/>
              </a:lnSpc>
              <a:spcBef>
                <a:spcPts val="300"/>
              </a:spcBef>
              <a:spcAft>
                <a:spcPts val="0"/>
              </a:spcAft>
              <a:buClr>
                <a:schemeClr val="dk1"/>
              </a:buClr>
              <a:buSzPts val="1620"/>
              <a:buChar char="•"/>
              <a:defRPr i="0" sz="1800" u="none" cap="none" strike="noStrike">
                <a:solidFill>
                  <a:schemeClr val="dk1"/>
                </a:solidFill>
              </a:defRPr>
            </a:lvl3pPr>
            <a:lvl4pPr indent="-314325" lvl="3" marL="1828800" marR="0" rtl="0" algn="l">
              <a:lnSpc>
                <a:spcPct val="90000"/>
              </a:lnSpc>
              <a:spcBef>
                <a:spcPts val="300"/>
              </a:spcBef>
              <a:spcAft>
                <a:spcPts val="0"/>
              </a:spcAft>
              <a:buClr>
                <a:schemeClr val="dk1"/>
              </a:buClr>
              <a:buSzPts val="1350"/>
              <a:buChar char="•"/>
              <a:defRPr i="0" sz="1800" u="none" cap="none" strike="noStrike">
                <a:solidFill>
                  <a:schemeClr val="dk1"/>
                </a:solidFill>
              </a:defRPr>
            </a:lvl4pPr>
            <a:lvl5pPr indent="-331470" lvl="4" marL="2286000" marR="0" rtl="0" algn="l">
              <a:lnSpc>
                <a:spcPct val="90000"/>
              </a:lnSpc>
              <a:spcBef>
                <a:spcPts val="300"/>
              </a:spcBef>
              <a:spcAft>
                <a:spcPts val="0"/>
              </a:spcAft>
              <a:buClr>
                <a:schemeClr val="dk1"/>
              </a:buClr>
              <a:buSzPts val="1620"/>
              <a:buChar char="•"/>
              <a:defRPr i="0" sz="1800" u="none" cap="none" strike="noStrike">
                <a:solidFill>
                  <a:schemeClr val="dk1"/>
                </a:solidFill>
              </a:defRPr>
            </a:lvl5pPr>
            <a:lvl6pPr indent="-342900" lvl="5" marL="2743200" marR="0" rtl="0" algn="l">
              <a:lnSpc>
                <a:spcPct val="90000"/>
              </a:lnSpc>
              <a:spcBef>
                <a:spcPts val="500"/>
              </a:spcBef>
              <a:spcAft>
                <a:spcPts val="0"/>
              </a:spcAft>
              <a:buClr>
                <a:schemeClr val="dk1"/>
              </a:buClr>
              <a:buSzPts val="1800"/>
              <a:buChar char="•"/>
              <a:defRPr i="0" sz="1800" u="none" cap="none" strike="noStrike">
                <a:solidFill>
                  <a:schemeClr val="dk1"/>
                </a:solidFill>
              </a:defRPr>
            </a:lvl6pPr>
            <a:lvl7pPr indent="-342900" lvl="6" marL="3200400" marR="0" rtl="0" algn="l">
              <a:lnSpc>
                <a:spcPct val="90000"/>
              </a:lnSpc>
              <a:spcBef>
                <a:spcPts val="500"/>
              </a:spcBef>
              <a:spcAft>
                <a:spcPts val="0"/>
              </a:spcAft>
              <a:buClr>
                <a:schemeClr val="dk1"/>
              </a:buClr>
              <a:buSzPts val="1800"/>
              <a:buChar char="•"/>
              <a:defRPr i="0" sz="1800" u="none" cap="none" strike="noStrike">
                <a:solidFill>
                  <a:schemeClr val="dk1"/>
                </a:solidFill>
              </a:defRPr>
            </a:lvl7pPr>
            <a:lvl8pPr indent="-342900" lvl="7" marL="3657600" marR="0" rtl="0" algn="l">
              <a:lnSpc>
                <a:spcPct val="90000"/>
              </a:lnSpc>
              <a:spcBef>
                <a:spcPts val="500"/>
              </a:spcBef>
              <a:spcAft>
                <a:spcPts val="0"/>
              </a:spcAft>
              <a:buClr>
                <a:schemeClr val="dk1"/>
              </a:buClr>
              <a:buSzPts val="1800"/>
              <a:buChar char="•"/>
              <a:defRPr i="0" sz="1800" u="none" cap="none" strike="noStrike">
                <a:solidFill>
                  <a:schemeClr val="dk1"/>
                </a:solidFill>
              </a:defRPr>
            </a:lvl8pPr>
            <a:lvl9pPr indent="-342900" lvl="8" marL="4114800" marR="0" rtl="0" algn="l">
              <a:lnSpc>
                <a:spcPct val="90000"/>
              </a:lnSpc>
              <a:spcBef>
                <a:spcPts val="500"/>
              </a:spcBef>
              <a:spcAft>
                <a:spcPts val="0"/>
              </a:spcAft>
              <a:buClr>
                <a:schemeClr val="dk1"/>
              </a:buClr>
              <a:buSzPts val="1800"/>
              <a:buChar char="•"/>
              <a:defRPr i="0" sz="1800" u="none" cap="none" strike="noStrike">
                <a:solidFill>
                  <a:schemeClr val="dk1"/>
                </a:solidFill>
              </a:defRPr>
            </a:lvl9pPr>
          </a:lstStyle>
          <a:p/>
        </p:txBody>
      </p:sp>
      <p:sp>
        <p:nvSpPr>
          <p:cNvPr id="234" name="Google Shape;234;p46"/>
          <p:cNvSpPr txBox="1"/>
          <p:nvPr>
            <p:ph idx="12" type="sldNum"/>
          </p:nvPr>
        </p:nvSpPr>
        <p:spPr>
          <a:xfrm>
            <a:off x="6876014" y="4752000"/>
            <a:ext cx="21417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9pPr>
          </a:lstStyle>
          <a:p>
            <a:pPr indent="0" lvl="0" marL="0" rtl="0" algn="r">
              <a:spcBef>
                <a:spcPts val="0"/>
              </a:spcBef>
              <a:spcAft>
                <a:spcPts val="0"/>
              </a:spcAft>
              <a:buNone/>
            </a:pPr>
            <a:r>
              <a:rPr lang="nl-BE"/>
              <a:t>26/03/17 </a:t>
            </a:r>
            <a:r>
              <a:rPr b="1" lang="nl-BE"/>
              <a:t>│</a:t>
            </a:r>
            <a:fld id="{00000000-1234-1234-1234-123412341234}" type="slidenum">
              <a:rPr lang="nl-BE"/>
              <a:t>‹#›</a:t>
            </a:fld>
            <a:endParaRPr/>
          </a:p>
        </p:txBody>
      </p:sp>
      <p:sp>
        <p:nvSpPr>
          <p:cNvPr id="235" name="Google Shape;235;p46"/>
          <p:cNvSpPr txBox="1"/>
          <p:nvPr>
            <p:ph idx="2" type="body"/>
          </p:nvPr>
        </p:nvSpPr>
        <p:spPr>
          <a:xfrm>
            <a:off x="4392000" y="1508100"/>
            <a:ext cx="3672000" cy="28350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90000"/>
              </a:lnSpc>
              <a:spcBef>
                <a:spcPts val="300"/>
              </a:spcBef>
              <a:spcAft>
                <a:spcPts val="0"/>
              </a:spcAft>
              <a:buClr>
                <a:schemeClr val="dk1"/>
              </a:buClr>
              <a:buSzPts val="1800"/>
              <a:buChar char="•"/>
              <a:defRPr i="0" sz="2000" u="none" cap="none" strike="noStrike">
                <a:solidFill>
                  <a:schemeClr val="dk1"/>
                </a:solidFill>
              </a:defRPr>
            </a:lvl1pPr>
            <a:lvl2pPr indent="-317500" lvl="1" marL="914400" marR="0" rtl="0" algn="l">
              <a:lnSpc>
                <a:spcPct val="90000"/>
              </a:lnSpc>
              <a:spcBef>
                <a:spcPts val="300"/>
              </a:spcBef>
              <a:spcAft>
                <a:spcPts val="0"/>
              </a:spcAft>
              <a:buClr>
                <a:srgbClr val="7F7F7F"/>
              </a:buClr>
              <a:buSzPts val="1400"/>
              <a:buChar char="•"/>
              <a:defRPr i="0" sz="2000" u="none" cap="none" strike="noStrike">
                <a:solidFill>
                  <a:srgbClr val="7F7F7F"/>
                </a:solidFill>
              </a:defRPr>
            </a:lvl2pPr>
            <a:lvl3pPr indent="-331469" lvl="2" marL="1371600" marR="0" rtl="0" algn="l">
              <a:lnSpc>
                <a:spcPct val="90000"/>
              </a:lnSpc>
              <a:spcBef>
                <a:spcPts val="300"/>
              </a:spcBef>
              <a:spcAft>
                <a:spcPts val="0"/>
              </a:spcAft>
              <a:buClr>
                <a:schemeClr val="dk1"/>
              </a:buClr>
              <a:buSzPts val="1620"/>
              <a:buChar char="•"/>
              <a:defRPr i="0" sz="1800" u="none" cap="none" strike="noStrike">
                <a:solidFill>
                  <a:schemeClr val="dk1"/>
                </a:solidFill>
              </a:defRPr>
            </a:lvl3pPr>
            <a:lvl4pPr indent="-314325" lvl="3" marL="1828800" marR="0" rtl="0" algn="l">
              <a:lnSpc>
                <a:spcPct val="90000"/>
              </a:lnSpc>
              <a:spcBef>
                <a:spcPts val="300"/>
              </a:spcBef>
              <a:spcAft>
                <a:spcPts val="0"/>
              </a:spcAft>
              <a:buClr>
                <a:schemeClr val="dk1"/>
              </a:buClr>
              <a:buSzPts val="1350"/>
              <a:buChar char="•"/>
              <a:defRPr i="0" sz="1800" u="none" cap="none" strike="noStrike">
                <a:solidFill>
                  <a:schemeClr val="dk1"/>
                </a:solidFill>
              </a:defRPr>
            </a:lvl4pPr>
            <a:lvl5pPr indent="-331470" lvl="4" marL="2286000" marR="0" rtl="0" algn="l">
              <a:lnSpc>
                <a:spcPct val="90000"/>
              </a:lnSpc>
              <a:spcBef>
                <a:spcPts val="300"/>
              </a:spcBef>
              <a:spcAft>
                <a:spcPts val="0"/>
              </a:spcAft>
              <a:buClr>
                <a:schemeClr val="dk1"/>
              </a:buClr>
              <a:buSzPts val="1620"/>
              <a:buChar char="•"/>
              <a:defRPr i="0" sz="1800" u="none" cap="none" strike="noStrike">
                <a:solidFill>
                  <a:schemeClr val="dk1"/>
                </a:solidFill>
              </a:defRPr>
            </a:lvl5pPr>
            <a:lvl6pPr indent="-342900" lvl="5" marL="2743200" marR="0" rtl="0" algn="l">
              <a:lnSpc>
                <a:spcPct val="90000"/>
              </a:lnSpc>
              <a:spcBef>
                <a:spcPts val="500"/>
              </a:spcBef>
              <a:spcAft>
                <a:spcPts val="0"/>
              </a:spcAft>
              <a:buClr>
                <a:schemeClr val="dk1"/>
              </a:buClr>
              <a:buSzPts val="1800"/>
              <a:buChar char="•"/>
              <a:defRPr i="0" sz="1800" u="none" cap="none" strike="noStrike">
                <a:solidFill>
                  <a:schemeClr val="dk1"/>
                </a:solidFill>
              </a:defRPr>
            </a:lvl6pPr>
            <a:lvl7pPr indent="-342900" lvl="6" marL="3200400" marR="0" rtl="0" algn="l">
              <a:lnSpc>
                <a:spcPct val="90000"/>
              </a:lnSpc>
              <a:spcBef>
                <a:spcPts val="500"/>
              </a:spcBef>
              <a:spcAft>
                <a:spcPts val="0"/>
              </a:spcAft>
              <a:buClr>
                <a:schemeClr val="dk1"/>
              </a:buClr>
              <a:buSzPts val="1800"/>
              <a:buChar char="•"/>
              <a:defRPr i="0" sz="1800" u="none" cap="none" strike="noStrike">
                <a:solidFill>
                  <a:schemeClr val="dk1"/>
                </a:solidFill>
              </a:defRPr>
            </a:lvl7pPr>
            <a:lvl8pPr indent="-342900" lvl="7" marL="3657600" marR="0" rtl="0" algn="l">
              <a:lnSpc>
                <a:spcPct val="90000"/>
              </a:lnSpc>
              <a:spcBef>
                <a:spcPts val="500"/>
              </a:spcBef>
              <a:spcAft>
                <a:spcPts val="0"/>
              </a:spcAft>
              <a:buClr>
                <a:schemeClr val="dk1"/>
              </a:buClr>
              <a:buSzPts val="1800"/>
              <a:buChar char="•"/>
              <a:defRPr i="0" sz="1800" u="none" cap="none" strike="noStrike">
                <a:solidFill>
                  <a:schemeClr val="dk1"/>
                </a:solidFill>
              </a:defRPr>
            </a:lvl8pPr>
            <a:lvl9pPr indent="-342900" lvl="8" marL="4114800" marR="0" rtl="0" algn="l">
              <a:lnSpc>
                <a:spcPct val="90000"/>
              </a:lnSpc>
              <a:spcBef>
                <a:spcPts val="500"/>
              </a:spcBef>
              <a:spcAft>
                <a:spcPts val="0"/>
              </a:spcAft>
              <a:buClr>
                <a:schemeClr val="dk1"/>
              </a:buClr>
              <a:buSzPts val="1800"/>
              <a:buChar char="•"/>
              <a:defRPr i="0" sz="1800" u="none" cap="none" strike="noStrike">
                <a:solidFill>
                  <a:schemeClr val="dk1"/>
                </a:solidFill>
              </a:defRPr>
            </a:lvl9pPr>
          </a:lstStyle>
          <a:p/>
        </p:txBody>
      </p:sp>
      <p:pic>
        <p:nvPicPr>
          <p:cNvPr id="236" name="Google Shape;236;p46"/>
          <p:cNvPicPr preferRelativeResize="0"/>
          <p:nvPr/>
        </p:nvPicPr>
        <p:blipFill rotWithShape="1">
          <a:blip r:embed="rId2">
            <a:alphaModFix/>
          </a:blip>
          <a:srcRect b="0" l="0" r="0" t="0"/>
          <a:stretch/>
        </p:blipFill>
        <p:spPr>
          <a:xfrm>
            <a:off x="648000" y="4392900"/>
            <a:ext cx="1377000" cy="535733"/>
          </a:xfrm>
          <a:prstGeom prst="rect">
            <a:avLst/>
          </a:prstGeom>
          <a:noFill/>
          <a:ln>
            <a:noFill/>
          </a:ln>
        </p:spPr>
      </p:pic>
      <p:sp>
        <p:nvSpPr>
          <p:cNvPr id="237" name="Google Shape;237;p46"/>
          <p:cNvSpPr/>
          <p:nvPr/>
        </p:nvSpPr>
        <p:spPr>
          <a:xfrm>
            <a:off x="0" y="0"/>
            <a:ext cx="288000" cy="5143500"/>
          </a:xfrm>
          <a:prstGeom prst="rect">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Aangepaste indeling">
  <p:cSld name="3_Aangepaste indeling">
    <p:spTree>
      <p:nvGrpSpPr>
        <p:cNvPr id="238" name="Shape 238"/>
        <p:cNvGrpSpPr/>
        <p:nvPr/>
      </p:nvGrpSpPr>
      <p:grpSpPr>
        <a:xfrm>
          <a:off x="0" y="0"/>
          <a:ext cx="0" cy="0"/>
          <a:chOff x="0" y="0"/>
          <a:chExt cx="0" cy="0"/>
        </a:xfrm>
      </p:grpSpPr>
      <p:sp>
        <p:nvSpPr>
          <p:cNvPr id="239" name="Google Shape;239;p47"/>
          <p:cNvSpPr txBox="1"/>
          <p:nvPr>
            <p:ph type="title"/>
          </p:nvPr>
        </p:nvSpPr>
        <p:spPr>
          <a:xfrm>
            <a:off x="457800" y="262200"/>
            <a:ext cx="7416000" cy="837000"/>
          </a:xfrm>
          <a:prstGeom prst="rect">
            <a:avLst/>
          </a:prstGeom>
          <a:noFill/>
          <a:ln>
            <a:noFill/>
          </a:ln>
        </p:spPr>
        <p:txBody>
          <a:bodyPr anchorCtr="0" anchor="t" bIns="91425" lIns="91425" spcFirstLastPara="1" rIns="91425" wrap="square" tIns="91425">
            <a:noAutofit/>
          </a:bodyPr>
          <a:lstStyle>
            <a:lvl1pPr lvl="0" marR="0" rtl="0" algn="l">
              <a:lnSpc>
                <a:spcPct val="95000"/>
              </a:lnSpc>
              <a:spcBef>
                <a:spcPts val="0"/>
              </a:spcBef>
              <a:spcAft>
                <a:spcPts val="0"/>
              </a:spcAft>
              <a:buClr>
                <a:schemeClr val="dk1"/>
              </a:buClr>
              <a:buSzPts val="4000"/>
              <a:buNone/>
              <a:defRPr i="0" sz="4000" u="none" cap="none" strike="noStrike">
                <a:solidFill>
                  <a:schemeClr val="dk1"/>
                </a:solidFill>
              </a:defRPr>
            </a:lvl1pPr>
            <a:lvl2pPr lvl="1" rtl="0" algn="l">
              <a:lnSpc>
                <a:spcPct val="100000"/>
              </a:lnSpc>
              <a:spcBef>
                <a:spcPts val="0"/>
              </a:spcBef>
              <a:spcAft>
                <a:spcPts val="0"/>
              </a:spcAft>
              <a:buSzPts val="1400"/>
              <a:buNone/>
              <a:defRPr sz="1800"/>
            </a:lvl2pPr>
            <a:lvl3pPr lvl="2" rtl="0" algn="l">
              <a:lnSpc>
                <a:spcPct val="100000"/>
              </a:lnSpc>
              <a:spcBef>
                <a:spcPts val="0"/>
              </a:spcBef>
              <a:spcAft>
                <a:spcPts val="0"/>
              </a:spcAft>
              <a:buSzPts val="1400"/>
              <a:buNone/>
              <a:defRPr sz="1800"/>
            </a:lvl3pPr>
            <a:lvl4pPr lvl="3" rtl="0" algn="l">
              <a:lnSpc>
                <a:spcPct val="100000"/>
              </a:lnSpc>
              <a:spcBef>
                <a:spcPts val="0"/>
              </a:spcBef>
              <a:spcAft>
                <a:spcPts val="0"/>
              </a:spcAft>
              <a:buSzPts val="1400"/>
              <a:buNone/>
              <a:defRPr sz="1800"/>
            </a:lvl4pPr>
            <a:lvl5pPr lvl="4" rtl="0" algn="l">
              <a:lnSpc>
                <a:spcPct val="100000"/>
              </a:lnSpc>
              <a:spcBef>
                <a:spcPts val="0"/>
              </a:spcBef>
              <a:spcAft>
                <a:spcPts val="0"/>
              </a:spcAft>
              <a:buSzPts val="1400"/>
              <a:buNone/>
              <a:defRPr sz="1800"/>
            </a:lvl5pPr>
            <a:lvl6pPr lvl="5" rtl="0" algn="l">
              <a:lnSpc>
                <a:spcPct val="100000"/>
              </a:lnSpc>
              <a:spcBef>
                <a:spcPts val="0"/>
              </a:spcBef>
              <a:spcAft>
                <a:spcPts val="0"/>
              </a:spcAft>
              <a:buSzPts val="1400"/>
              <a:buNone/>
              <a:defRPr sz="1800"/>
            </a:lvl6pPr>
            <a:lvl7pPr lvl="6" rtl="0" algn="l">
              <a:lnSpc>
                <a:spcPct val="100000"/>
              </a:lnSpc>
              <a:spcBef>
                <a:spcPts val="0"/>
              </a:spcBef>
              <a:spcAft>
                <a:spcPts val="0"/>
              </a:spcAft>
              <a:buSzPts val="1400"/>
              <a:buNone/>
              <a:defRPr sz="1800"/>
            </a:lvl7pPr>
            <a:lvl8pPr lvl="7" rtl="0" algn="l">
              <a:lnSpc>
                <a:spcPct val="100000"/>
              </a:lnSpc>
              <a:spcBef>
                <a:spcPts val="0"/>
              </a:spcBef>
              <a:spcAft>
                <a:spcPts val="0"/>
              </a:spcAft>
              <a:buSzPts val="1400"/>
              <a:buNone/>
              <a:defRPr sz="1800"/>
            </a:lvl8pPr>
            <a:lvl9pPr lvl="8" rtl="0" algn="l">
              <a:lnSpc>
                <a:spcPct val="100000"/>
              </a:lnSpc>
              <a:spcBef>
                <a:spcPts val="0"/>
              </a:spcBef>
              <a:spcAft>
                <a:spcPts val="0"/>
              </a:spcAft>
              <a:buSzPts val="1400"/>
              <a:buNone/>
              <a:defRPr sz="1800"/>
            </a:lvl9pPr>
          </a:lstStyle>
          <a:p/>
        </p:txBody>
      </p:sp>
      <p:sp>
        <p:nvSpPr>
          <p:cNvPr id="240" name="Google Shape;240;p47"/>
          <p:cNvSpPr txBox="1"/>
          <p:nvPr>
            <p:ph idx="12" type="sldNum"/>
          </p:nvPr>
        </p:nvSpPr>
        <p:spPr>
          <a:xfrm>
            <a:off x="3491880" y="4758994"/>
            <a:ext cx="2133600" cy="273900"/>
          </a:xfrm>
          <a:prstGeom prst="rect">
            <a:avLst/>
          </a:prstGeom>
          <a:noFill/>
          <a:ln>
            <a:noFill/>
          </a:ln>
        </p:spPr>
        <p:txBody>
          <a:bodyPr anchorCtr="0" anchor="ctr" bIns="45700" lIns="91425" spcFirstLastPara="1" rIns="91425" wrap="square" tIns="45700">
            <a:noAutofit/>
          </a:bodyPr>
          <a:lstStyle>
            <a:lvl1pPr indent="0" lvl="0" marL="0" marR="0" rtl="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rtl="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rtl="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rtl="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rtl="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rtl="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rtl="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rtl="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rtl="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nl-BE"/>
              <a:t>‹#›</a:t>
            </a:fld>
            <a:endParaRPr/>
          </a:p>
        </p:txBody>
      </p:sp>
      <p:pic>
        <p:nvPicPr>
          <p:cNvPr id="241" name="Google Shape;241;p47"/>
          <p:cNvPicPr preferRelativeResize="0"/>
          <p:nvPr/>
        </p:nvPicPr>
        <p:blipFill rotWithShape="1">
          <a:blip r:embed="rId2">
            <a:alphaModFix/>
          </a:blip>
          <a:srcRect b="0" l="0" r="0" t="0"/>
          <a:stretch/>
        </p:blipFill>
        <p:spPr>
          <a:xfrm>
            <a:off x="520842" y="4622476"/>
            <a:ext cx="932135" cy="433551"/>
          </a:xfrm>
          <a:prstGeom prst="rect">
            <a:avLst/>
          </a:prstGeom>
          <a:noFill/>
          <a:ln>
            <a:noFill/>
          </a:ln>
        </p:spPr>
      </p:pic>
      <p:sp>
        <p:nvSpPr>
          <p:cNvPr id="242" name="Google Shape;242;p47"/>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354330" lvl="0" marL="457200" marR="0" rtl="0" algn="l">
              <a:lnSpc>
                <a:spcPct val="90000"/>
              </a:lnSpc>
              <a:spcBef>
                <a:spcPts val="300"/>
              </a:spcBef>
              <a:spcAft>
                <a:spcPts val="0"/>
              </a:spcAft>
              <a:buClr>
                <a:schemeClr val="dk1"/>
              </a:buClr>
              <a:buSzPts val="1980"/>
              <a:buChar char="•"/>
              <a:defRPr i="0" sz="2200" u="none" cap="none" strike="noStrike">
                <a:solidFill>
                  <a:schemeClr val="dk1"/>
                </a:solidFill>
              </a:defRPr>
            </a:lvl1pPr>
            <a:lvl2pPr indent="-326390" lvl="1" marL="914400" marR="0" rtl="0" algn="l">
              <a:lnSpc>
                <a:spcPct val="90000"/>
              </a:lnSpc>
              <a:spcBef>
                <a:spcPts val="300"/>
              </a:spcBef>
              <a:spcAft>
                <a:spcPts val="0"/>
              </a:spcAft>
              <a:buClr>
                <a:srgbClr val="7F7F7F"/>
              </a:buClr>
              <a:buSzPts val="1540"/>
              <a:buChar char="•"/>
              <a:defRPr i="0" sz="2200" u="none" cap="none" strike="noStrike">
                <a:solidFill>
                  <a:srgbClr val="7F7F7F"/>
                </a:solidFill>
              </a:defRPr>
            </a:lvl2pPr>
            <a:lvl3pPr indent="-342900" lvl="2" marL="1371600" marR="0" rtl="0" algn="l">
              <a:lnSpc>
                <a:spcPct val="90000"/>
              </a:lnSpc>
              <a:spcBef>
                <a:spcPts val="300"/>
              </a:spcBef>
              <a:spcAft>
                <a:spcPts val="0"/>
              </a:spcAft>
              <a:buClr>
                <a:schemeClr val="dk1"/>
              </a:buClr>
              <a:buSzPts val="1800"/>
              <a:buChar char="•"/>
              <a:defRPr i="0" sz="2000" u="none" cap="none" strike="noStrike">
                <a:solidFill>
                  <a:schemeClr val="dk1"/>
                </a:solidFill>
              </a:defRPr>
            </a:lvl3pPr>
            <a:lvl4pPr indent="-323850" lvl="3" marL="1828800" marR="0" rtl="0" algn="l">
              <a:lnSpc>
                <a:spcPct val="90000"/>
              </a:lnSpc>
              <a:spcBef>
                <a:spcPts val="300"/>
              </a:spcBef>
              <a:spcAft>
                <a:spcPts val="0"/>
              </a:spcAft>
              <a:buClr>
                <a:schemeClr val="dk1"/>
              </a:buClr>
              <a:buSzPts val="1500"/>
              <a:buChar char="•"/>
              <a:defRPr i="0" sz="2000" u="none" cap="none" strike="noStrike">
                <a:solidFill>
                  <a:schemeClr val="dk1"/>
                </a:solidFill>
              </a:defRPr>
            </a:lvl4pPr>
            <a:lvl5pPr indent="-342900" lvl="4" marL="2286000" marR="0" rtl="0" algn="l">
              <a:lnSpc>
                <a:spcPct val="90000"/>
              </a:lnSpc>
              <a:spcBef>
                <a:spcPts val="300"/>
              </a:spcBef>
              <a:spcAft>
                <a:spcPts val="0"/>
              </a:spcAft>
              <a:buClr>
                <a:schemeClr val="dk1"/>
              </a:buClr>
              <a:buSzPts val="1800"/>
              <a:buChar char="•"/>
              <a:defRPr i="0" sz="2000" u="none" cap="none" strike="noStrike">
                <a:solidFill>
                  <a:schemeClr val="dk1"/>
                </a:solidFill>
              </a:defRPr>
            </a:lvl5pPr>
            <a:lvl6pPr indent="-342900" lvl="5" marL="2743200" marR="0" rtl="0" algn="l">
              <a:lnSpc>
                <a:spcPct val="90000"/>
              </a:lnSpc>
              <a:spcBef>
                <a:spcPts val="500"/>
              </a:spcBef>
              <a:spcAft>
                <a:spcPts val="0"/>
              </a:spcAft>
              <a:buClr>
                <a:schemeClr val="dk1"/>
              </a:buClr>
              <a:buSzPts val="1800"/>
              <a:buChar char="•"/>
              <a:defRPr i="0" sz="1800" u="none" cap="none" strike="noStrike">
                <a:solidFill>
                  <a:schemeClr val="dk1"/>
                </a:solidFill>
              </a:defRPr>
            </a:lvl6pPr>
            <a:lvl7pPr indent="-342900" lvl="6" marL="3200400" marR="0" rtl="0" algn="l">
              <a:lnSpc>
                <a:spcPct val="90000"/>
              </a:lnSpc>
              <a:spcBef>
                <a:spcPts val="500"/>
              </a:spcBef>
              <a:spcAft>
                <a:spcPts val="0"/>
              </a:spcAft>
              <a:buClr>
                <a:schemeClr val="dk1"/>
              </a:buClr>
              <a:buSzPts val="1800"/>
              <a:buChar char="•"/>
              <a:defRPr i="0" sz="1800" u="none" cap="none" strike="noStrike">
                <a:solidFill>
                  <a:schemeClr val="dk1"/>
                </a:solidFill>
              </a:defRPr>
            </a:lvl7pPr>
            <a:lvl8pPr indent="-342900" lvl="7" marL="3657600" marR="0" rtl="0" algn="l">
              <a:lnSpc>
                <a:spcPct val="90000"/>
              </a:lnSpc>
              <a:spcBef>
                <a:spcPts val="500"/>
              </a:spcBef>
              <a:spcAft>
                <a:spcPts val="0"/>
              </a:spcAft>
              <a:buClr>
                <a:schemeClr val="dk1"/>
              </a:buClr>
              <a:buSzPts val="1800"/>
              <a:buChar char="•"/>
              <a:defRPr i="0" sz="1800" u="none" cap="none" strike="noStrike">
                <a:solidFill>
                  <a:schemeClr val="dk1"/>
                </a:solidFill>
              </a:defRPr>
            </a:lvl8pPr>
            <a:lvl9pPr indent="-342900" lvl="8" marL="4114800" marR="0" rtl="0" algn="l">
              <a:lnSpc>
                <a:spcPct val="90000"/>
              </a:lnSpc>
              <a:spcBef>
                <a:spcPts val="500"/>
              </a:spcBef>
              <a:spcAft>
                <a:spcPts val="0"/>
              </a:spcAft>
              <a:buClr>
                <a:schemeClr val="dk1"/>
              </a:buClr>
              <a:buSzPts val="1800"/>
              <a:buChar char="•"/>
              <a:defRPr i="0" sz="1800" u="none" cap="none" strike="noStrike">
                <a:solidFill>
                  <a:schemeClr val="dk1"/>
                </a:solidFill>
              </a:defRPr>
            </a:lvl9pPr>
          </a:lstStyle>
          <a:p/>
        </p:txBody>
      </p:sp>
      <p:pic>
        <p:nvPicPr>
          <p:cNvPr id="243" name="Google Shape;243;p47"/>
          <p:cNvPicPr preferRelativeResize="0"/>
          <p:nvPr/>
        </p:nvPicPr>
        <p:blipFill rotWithShape="1">
          <a:blip r:embed="rId3">
            <a:alphaModFix/>
          </a:blip>
          <a:srcRect b="0" l="0" r="0" t="0"/>
          <a:stretch/>
        </p:blipFill>
        <p:spPr>
          <a:xfrm>
            <a:off x="7380264" y="4606381"/>
            <a:ext cx="1080156" cy="458466"/>
          </a:xfrm>
          <a:prstGeom prst="rect">
            <a:avLst/>
          </a:prstGeom>
          <a:noFill/>
          <a:ln>
            <a:noFill/>
          </a:ln>
        </p:spPr>
      </p:pic>
      <p:sp>
        <p:nvSpPr>
          <p:cNvPr id="244" name="Google Shape;244;p47"/>
          <p:cNvSpPr/>
          <p:nvPr/>
        </p:nvSpPr>
        <p:spPr>
          <a:xfrm>
            <a:off x="0" y="0"/>
            <a:ext cx="288000" cy="5143500"/>
          </a:xfrm>
          <a:prstGeom prst="rect">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eldia">
  <p:cSld name="Titeldia">
    <p:spTree>
      <p:nvGrpSpPr>
        <p:cNvPr id="245" name="Shape 245"/>
        <p:cNvGrpSpPr/>
        <p:nvPr/>
      </p:nvGrpSpPr>
      <p:grpSpPr>
        <a:xfrm>
          <a:off x="0" y="0"/>
          <a:ext cx="0" cy="0"/>
          <a:chOff x="0" y="0"/>
          <a:chExt cx="0" cy="0"/>
        </a:xfrm>
      </p:grpSpPr>
      <p:pic>
        <p:nvPicPr>
          <p:cNvPr descr="VLA_verbeeldingwerkt_kader.png" id="246" name="Google Shape;246;p48"/>
          <p:cNvPicPr preferRelativeResize="0"/>
          <p:nvPr/>
        </p:nvPicPr>
        <p:blipFill rotWithShape="1">
          <a:blip r:embed="rId2">
            <a:alphaModFix/>
          </a:blip>
          <a:srcRect b="0" l="0" r="0" t="0"/>
          <a:stretch/>
        </p:blipFill>
        <p:spPr>
          <a:xfrm>
            <a:off x="6988557" y="216000"/>
            <a:ext cx="1568404" cy="610200"/>
          </a:xfrm>
          <a:prstGeom prst="rect">
            <a:avLst/>
          </a:prstGeom>
          <a:noFill/>
          <a:ln>
            <a:noFill/>
          </a:ln>
        </p:spPr>
      </p:pic>
      <p:sp>
        <p:nvSpPr>
          <p:cNvPr id="247" name="Google Shape;247;p48"/>
          <p:cNvSpPr txBox="1"/>
          <p:nvPr>
            <p:ph type="ctrTitle"/>
          </p:nvPr>
        </p:nvSpPr>
        <p:spPr>
          <a:xfrm>
            <a:off x="1296000" y="1512000"/>
            <a:ext cx="7416000" cy="15660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5400"/>
              <a:buNone/>
              <a:defRPr i="0" sz="5400" u="none" cap="none" strike="noStrike">
                <a:solidFill>
                  <a:schemeClr val="dk1"/>
                </a:solidFill>
              </a:defRPr>
            </a:lvl1pPr>
            <a:lvl2pPr lvl="1" rtl="0" algn="l">
              <a:lnSpc>
                <a:spcPct val="100000"/>
              </a:lnSpc>
              <a:spcBef>
                <a:spcPts val="0"/>
              </a:spcBef>
              <a:spcAft>
                <a:spcPts val="0"/>
              </a:spcAft>
              <a:buSzPts val="1400"/>
              <a:buNone/>
              <a:defRPr sz="1800"/>
            </a:lvl2pPr>
            <a:lvl3pPr lvl="2" rtl="0" algn="l">
              <a:lnSpc>
                <a:spcPct val="100000"/>
              </a:lnSpc>
              <a:spcBef>
                <a:spcPts val="0"/>
              </a:spcBef>
              <a:spcAft>
                <a:spcPts val="0"/>
              </a:spcAft>
              <a:buSzPts val="1400"/>
              <a:buNone/>
              <a:defRPr sz="1800"/>
            </a:lvl3pPr>
            <a:lvl4pPr lvl="3" rtl="0" algn="l">
              <a:lnSpc>
                <a:spcPct val="100000"/>
              </a:lnSpc>
              <a:spcBef>
                <a:spcPts val="0"/>
              </a:spcBef>
              <a:spcAft>
                <a:spcPts val="0"/>
              </a:spcAft>
              <a:buSzPts val="1400"/>
              <a:buNone/>
              <a:defRPr sz="1800"/>
            </a:lvl4pPr>
            <a:lvl5pPr lvl="4" rtl="0" algn="l">
              <a:lnSpc>
                <a:spcPct val="100000"/>
              </a:lnSpc>
              <a:spcBef>
                <a:spcPts val="0"/>
              </a:spcBef>
              <a:spcAft>
                <a:spcPts val="0"/>
              </a:spcAft>
              <a:buSzPts val="1400"/>
              <a:buNone/>
              <a:defRPr sz="1800"/>
            </a:lvl5pPr>
            <a:lvl6pPr lvl="5" rtl="0" algn="l">
              <a:lnSpc>
                <a:spcPct val="100000"/>
              </a:lnSpc>
              <a:spcBef>
                <a:spcPts val="0"/>
              </a:spcBef>
              <a:spcAft>
                <a:spcPts val="0"/>
              </a:spcAft>
              <a:buSzPts val="1400"/>
              <a:buNone/>
              <a:defRPr sz="1800"/>
            </a:lvl6pPr>
            <a:lvl7pPr lvl="6" rtl="0" algn="l">
              <a:lnSpc>
                <a:spcPct val="100000"/>
              </a:lnSpc>
              <a:spcBef>
                <a:spcPts val="0"/>
              </a:spcBef>
              <a:spcAft>
                <a:spcPts val="0"/>
              </a:spcAft>
              <a:buSzPts val="1400"/>
              <a:buNone/>
              <a:defRPr sz="1800"/>
            </a:lvl7pPr>
            <a:lvl8pPr lvl="7" rtl="0" algn="l">
              <a:lnSpc>
                <a:spcPct val="100000"/>
              </a:lnSpc>
              <a:spcBef>
                <a:spcPts val="0"/>
              </a:spcBef>
              <a:spcAft>
                <a:spcPts val="0"/>
              </a:spcAft>
              <a:buSzPts val="1400"/>
              <a:buNone/>
              <a:defRPr sz="1800"/>
            </a:lvl8pPr>
            <a:lvl9pPr lvl="8" rtl="0" algn="l">
              <a:lnSpc>
                <a:spcPct val="100000"/>
              </a:lnSpc>
              <a:spcBef>
                <a:spcPts val="0"/>
              </a:spcBef>
              <a:spcAft>
                <a:spcPts val="0"/>
              </a:spcAft>
              <a:buSzPts val="1400"/>
              <a:buNone/>
              <a:defRPr sz="1800"/>
            </a:lvl9pPr>
          </a:lstStyle>
          <a:p/>
        </p:txBody>
      </p:sp>
      <p:sp>
        <p:nvSpPr>
          <p:cNvPr id="248" name="Google Shape;248;p48"/>
          <p:cNvSpPr txBox="1"/>
          <p:nvPr>
            <p:ph idx="1" type="subTitle"/>
          </p:nvPr>
        </p:nvSpPr>
        <p:spPr>
          <a:xfrm>
            <a:off x="1296000" y="3105000"/>
            <a:ext cx="7416000" cy="1241700"/>
          </a:xfrm>
          <a:prstGeom prst="rect">
            <a:avLst/>
          </a:prstGeom>
          <a:noFill/>
          <a:ln>
            <a:noFill/>
          </a:ln>
        </p:spPr>
        <p:txBody>
          <a:bodyPr anchorCtr="0" anchor="t" bIns="91425" lIns="91425" spcFirstLastPara="1" rIns="91425" wrap="square" tIns="91425">
            <a:noAutofit/>
          </a:bodyPr>
          <a:lstStyle>
            <a:lvl1pPr lvl="0" marR="0" rtl="0" algn="l">
              <a:lnSpc>
                <a:spcPct val="111392"/>
              </a:lnSpc>
              <a:spcBef>
                <a:spcPts val="300"/>
              </a:spcBef>
              <a:spcAft>
                <a:spcPts val="0"/>
              </a:spcAft>
              <a:buClr>
                <a:schemeClr val="dk1"/>
              </a:buClr>
              <a:buSzPts val="1422"/>
              <a:buNone/>
              <a:defRPr i="0" sz="1580" u="none" cap="none" strike="noStrike">
                <a:solidFill>
                  <a:schemeClr val="dk1"/>
                </a:solidFill>
              </a:defRPr>
            </a:lvl1pPr>
            <a:lvl2pPr lvl="1" marR="0" rtl="0" algn="ctr">
              <a:lnSpc>
                <a:spcPct val="90000"/>
              </a:lnSpc>
              <a:spcBef>
                <a:spcPts val="300"/>
              </a:spcBef>
              <a:spcAft>
                <a:spcPts val="0"/>
              </a:spcAft>
              <a:buClr>
                <a:srgbClr val="7F7F7F"/>
              </a:buClr>
              <a:buSzPts val="1400"/>
              <a:buNone/>
              <a:defRPr i="0" sz="2000" u="none" cap="none" strike="noStrike">
                <a:solidFill>
                  <a:srgbClr val="7F7F7F"/>
                </a:solidFill>
              </a:defRPr>
            </a:lvl2pPr>
            <a:lvl3pPr lvl="2" marR="0" rtl="0" algn="ctr">
              <a:lnSpc>
                <a:spcPct val="90000"/>
              </a:lnSpc>
              <a:spcBef>
                <a:spcPts val="300"/>
              </a:spcBef>
              <a:spcAft>
                <a:spcPts val="0"/>
              </a:spcAft>
              <a:buClr>
                <a:schemeClr val="dk1"/>
              </a:buClr>
              <a:buSzPts val="1620"/>
              <a:buNone/>
              <a:defRPr i="0" sz="1800" u="none" cap="none" strike="noStrike">
                <a:solidFill>
                  <a:schemeClr val="dk1"/>
                </a:solidFill>
              </a:defRPr>
            </a:lvl3pPr>
            <a:lvl4pPr lvl="3" marR="0" rtl="0" algn="ctr">
              <a:lnSpc>
                <a:spcPct val="90000"/>
              </a:lnSpc>
              <a:spcBef>
                <a:spcPts val="300"/>
              </a:spcBef>
              <a:spcAft>
                <a:spcPts val="0"/>
              </a:spcAft>
              <a:buClr>
                <a:schemeClr val="dk1"/>
              </a:buClr>
              <a:buSzPts val="1200"/>
              <a:buNone/>
              <a:defRPr i="0" sz="1600" u="none" cap="none" strike="noStrike">
                <a:solidFill>
                  <a:schemeClr val="dk1"/>
                </a:solidFill>
              </a:defRPr>
            </a:lvl4pPr>
            <a:lvl5pPr lvl="4" marR="0" rtl="0" algn="ctr">
              <a:lnSpc>
                <a:spcPct val="90000"/>
              </a:lnSpc>
              <a:spcBef>
                <a:spcPts val="300"/>
              </a:spcBef>
              <a:spcAft>
                <a:spcPts val="0"/>
              </a:spcAft>
              <a:buClr>
                <a:schemeClr val="dk1"/>
              </a:buClr>
              <a:buSzPts val="1440"/>
              <a:buNone/>
              <a:defRPr i="0" sz="1600" u="none" cap="none" strike="noStrike">
                <a:solidFill>
                  <a:schemeClr val="dk1"/>
                </a:solidFill>
              </a:defRPr>
            </a:lvl5pPr>
            <a:lvl6pPr lvl="5" marR="0" rtl="0" algn="ctr">
              <a:lnSpc>
                <a:spcPct val="90000"/>
              </a:lnSpc>
              <a:spcBef>
                <a:spcPts val="500"/>
              </a:spcBef>
              <a:spcAft>
                <a:spcPts val="0"/>
              </a:spcAft>
              <a:buClr>
                <a:schemeClr val="dk1"/>
              </a:buClr>
              <a:buSzPts val="1600"/>
              <a:buNone/>
              <a:defRPr i="0" sz="1600" u="none" cap="none" strike="noStrike">
                <a:solidFill>
                  <a:schemeClr val="dk1"/>
                </a:solidFill>
              </a:defRPr>
            </a:lvl6pPr>
            <a:lvl7pPr lvl="6" marR="0" rtl="0" algn="ctr">
              <a:lnSpc>
                <a:spcPct val="90000"/>
              </a:lnSpc>
              <a:spcBef>
                <a:spcPts val="500"/>
              </a:spcBef>
              <a:spcAft>
                <a:spcPts val="0"/>
              </a:spcAft>
              <a:buClr>
                <a:schemeClr val="dk1"/>
              </a:buClr>
              <a:buSzPts val="1600"/>
              <a:buNone/>
              <a:defRPr i="0" sz="1600" u="none" cap="none" strike="noStrike">
                <a:solidFill>
                  <a:schemeClr val="dk1"/>
                </a:solidFill>
              </a:defRPr>
            </a:lvl7pPr>
            <a:lvl8pPr lvl="7" marR="0" rtl="0" algn="ctr">
              <a:lnSpc>
                <a:spcPct val="90000"/>
              </a:lnSpc>
              <a:spcBef>
                <a:spcPts val="500"/>
              </a:spcBef>
              <a:spcAft>
                <a:spcPts val="0"/>
              </a:spcAft>
              <a:buClr>
                <a:schemeClr val="dk1"/>
              </a:buClr>
              <a:buSzPts val="1600"/>
              <a:buNone/>
              <a:defRPr i="0" sz="1600" u="none" cap="none" strike="noStrike">
                <a:solidFill>
                  <a:schemeClr val="dk1"/>
                </a:solidFill>
              </a:defRPr>
            </a:lvl8pPr>
            <a:lvl9pPr lvl="8" marR="0" rtl="0" algn="ctr">
              <a:lnSpc>
                <a:spcPct val="90000"/>
              </a:lnSpc>
              <a:spcBef>
                <a:spcPts val="500"/>
              </a:spcBef>
              <a:spcAft>
                <a:spcPts val="0"/>
              </a:spcAft>
              <a:buClr>
                <a:schemeClr val="dk1"/>
              </a:buClr>
              <a:buSzPts val="1600"/>
              <a:buNone/>
              <a:defRPr i="0" sz="1600" u="none" cap="none" strike="noStrike">
                <a:solidFill>
                  <a:schemeClr val="dk1"/>
                </a:solidFill>
              </a:defRPr>
            </a:lvl9pPr>
          </a:lstStyle>
          <a:p/>
        </p:txBody>
      </p:sp>
      <p:sp>
        <p:nvSpPr>
          <p:cNvPr id="249" name="Google Shape;249;p48"/>
          <p:cNvSpPr/>
          <p:nvPr/>
        </p:nvSpPr>
        <p:spPr>
          <a:xfrm>
            <a:off x="0" y="0"/>
            <a:ext cx="288000" cy="5143500"/>
          </a:xfrm>
          <a:prstGeom prst="rect">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Mobiliteit">
  <p:cSld name="Leeg">
    <p:spTree>
      <p:nvGrpSpPr>
        <p:cNvPr id="250" name="Shape 250"/>
        <p:cNvGrpSpPr/>
        <p:nvPr/>
      </p:nvGrpSpPr>
      <p:grpSpPr>
        <a:xfrm>
          <a:off x="0" y="0"/>
          <a:ext cx="0" cy="0"/>
          <a:chOff x="0" y="0"/>
          <a:chExt cx="0" cy="0"/>
        </a:xfrm>
      </p:grpSpPr>
      <p:pic>
        <p:nvPicPr>
          <p:cNvPr id="251" name="Google Shape;251;p49"/>
          <p:cNvPicPr preferRelativeResize="0"/>
          <p:nvPr/>
        </p:nvPicPr>
        <p:blipFill rotWithShape="1">
          <a:blip r:embed="rId2">
            <a:alphaModFix/>
          </a:blip>
          <a:srcRect b="0" l="0" r="31375" t="0"/>
          <a:stretch/>
        </p:blipFill>
        <p:spPr>
          <a:xfrm>
            <a:off x="285750" y="0"/>
            <a:ext cx="8858249" cy="5143500"/>
          </a:xfrm>
          <a:prstGeom prst="rect">
            <a:avLst/>
          </a:prstGeom>
          <a:noFill/>
          <a:ln>
            <a:noFill/>
          </a:ln>
        </p:spPr>
      </p:pic>
      <p:sp>
        <p:nvSpPr>
          <p:cNvPr id="252" name="Google Shape;252;p49"/>
          <p:cNvSpPr txBox="1"/>
          <p:nvPr>
            <p:ph idx="12" type="sldNum"/>
          </p:nvPr>
        </p:nvSpPr>
        <p:spPr>
          <a:xfrm>
            <a:off x="6876014" y="4752000"/>
            <a:ext cx="21417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9pPr>
          </a:lstStyle>
          <a:p>
            <a:pPr indent="0" lvl="0" marL="0" rtl="0" algn="r">
              <a:spcBef>
                <a:spcPts val="0"/>
              </a:spcBef>
              <a:spcAft>
                <a:spcPts val="0"/>
              </a:spcAft>
              <a:buNone/>
            </a:pPr>
            <a:r>
              <a:rPr lang="nl-BE"/>
              <a:t>26/03/17 </a:t>
            </a:r>
            <a:r>
              <a:rPr b="1" lang="nl-BE"/>
              <a:t>│</a:t>
            </a:r>
            <a:fld id="{00000000-1234-1234-1234-123412341234}" type="slidenum">
              <a:rPr lang="nl-BE"/>
              <a:t>‹#›</a:t>
            </a:fld>
            <a:endParaRPr/>
          </a:p>
        </p:txBody>
      </p:sp>
      <p:sp>
        <p:nvSpPr>
          <p:cNvPr id="253" name="Google Shape;253;p49"/>
          <p:cNvSpPr txBox="1"/>
          <p:nvPr>
            <p:ph type="title"/>
          </p:nvPr>
        </p:nvSpPr>
        <p:spPr>
          <a:xfrm>
            <a:off x="457800" y="262200"/>
            <a:ext cx="7416000" cy="837000"/>
          </a:xfrm>
          <a:prstGeom prst="rect">
            <a:avLst/>
          </a:prstGeom>
          <a:noFill/>
          <a:ln>
            <a:noFill/>
          </a:ln>
        </p:spPr>
        <p:txBody>
          <a:bodyPr anchorCtr="0" anchor="t" bIns="91425" lIns="91425" spcFirstLastPara="1" rIns="91425" wrap="square" tIns="91425">
            <a:noAutofit/>
          </a:bodyPr>
          <a:lstStyle>
            <a:lvl1pPr lvl="0" marR="0" rtl="0" algn="l">
              <a:lnSpc>
                <a:spcPct val="102702"/>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1pPr>
            <a:lvl2pPr lvl="1" rtl="0" algn="l">
              <a:lnSpc>
                <a:spcPct val="100000"/>
              </a:lnSpc>
              <a:spcBef>
                <a:spcPts val="0"/>
              </a:spcBef>
              <a:spcAft>
                <a:spcPts val="0"/>
              </a:spcAft>
              <a:buSzPts val="1400"/>
              <a:buNone/>
              <a:defRPr sz="1800"/>
            </a:lvl2pPr>
            <a:lvl3pPr lvl="2" rtl="0" algn="l">
              <a:lnSpc>
                <a:spcPct val="100000"/>
              </a:lnSpc>
              <a:spcBef>
                <a:spcPts val="0"/>
              </a:spcBef>
              <a:spcAft>
                <a:spcPts val="0"/>
              </a:spcAft>
              <a:buSzPts val="1400"/>
              <a:buNone/>
              <a:defRPr sz="1800"/>
            </a:lvl3pPr>
            <a:lvl4pPr lvl="3" rtl="0" algn="l">
              <a:lnSpc>
                <a:spcPct val="100000"/>
              </a:lnSpc>
              <a:spcBef>
                <a:spcPts val="0"/>
              </a:spcBef>
              <a:spcAft>
                <a:spcPts val="0"/>
              </a:spcAft>
              <a:buSzPts val="1400"/>
              <a:buNone/>
              <a:defRPr sz="1800"/>
            </a:lvl4pPr>
            <a:lvl5pPr lvl="4" rtl="0" algn="l">
              <a:lnSpc>
                <a:spcPct val="100000"/>
              </a:lnSpc>
              <a:spcBef>
                <a:spcPts val="0"/>
              </a:spcBef>
              <a:spcAft>
                <a:spcPts val="0"/>
              </a:spcAft>
              <a:buSzPts val="1400"/>
              <a:buNone/>
              <a:defRPr sz="1800"/>
            </a:lvl5pPr>
            <a:lvl6pPr lvl="5" rtl="0" algn="l">
              <a:lnSpc>
                <a:spcPct val="100000"/>
              </a:lnSpc>
              <a:spcBef>
                <a:spcPts val="0"/>
              </a:spcBef>
              <a:spcAft>
                <a:spcPts val="0"/>
              </a:spcAft>
              <a:buSzPts val="1400"/>
              <a:buNone/>
              <a:defRPr sz="1800"/>
            </a:lvl6pPr>
            <a:lvl7pPr lvl="6" rtl="0" algn="l">
              <a:lnSpc>
                <a:spcPct val="100000"/>
              </a:lnSpc>
              <a:spcBef>
                <a:spcPts val="0"/>
              </a:spcBef>
              <a:spcAft>
                <a:spcPts val="0"/>
              </a:spcAft>
              <a:buSzPts val="1400"/>
              <a:buNone/>
              <a:defRPr sz="1800"/>
            </a:lvl7pPr>
            <a:lvl8pPr lvl="7" rtl="0" algn="l">
              <a:lnSpc>
                <a:spcPct val="100000"/>
              </a:lnSpc>
              <a:spcBef>
                <a:spcPts val="0"/>
              </a:spcBef>
              <a:spcAft>
                <a:spcPts val="0"/>
              </a:spcAft>
              <a:buSzPts val="1400"/>
              <a:buNone/>
              <a:defRPr sz="1800"/>
            </a:lvl8pPr>
            <a:lvl9pPr lvl="8" rtl="0" algn="l">
              <a:lnSpc>
                <a:spcPct val="100000"/>
              </a:lnSpc>
              <a:spcBef>
                <a:spcPts val="0"/>
              </a:spcBef>
              <a:spcAft>
                <a:spcPts val="0"/>
              </a:spcAft>
              <a:buSzPts val="1400"/>
              <a:buNone/>
              <a:defRPr sz="1800"/>
            </a:lvl9pPr>
          </a:lstStyle>
          <a:p/>
        </p:txBody>
      </p:sp>
      <p:sp>
        <p:nvSpPr>
          <p:cNvPr id="254" name="Google Shape;254;p49"/>
          <p:cNvSpPr txBox="1"/>
          <p:nvPr>
            <p:ph idx="1" type="body"/>
          </p:nvPr>
        </p:nvSpPr>
        <p:spPr>
          <a:xfrm>
            <a:off x="1296000" y="1436400"/>
            <a:ext cx="7416000" cy="2754000"/>
          </a:xfrm>
          <a:prstGeom prst="rect">
            <a:avLst/>
          </a:prstGeom>
          <a:noFill/>
          <a:ln>
            <a:noFill/>
          </a:ln>
        </p:spPr>
        <p:txBody>
          <a:bodyPr anchorCtr="0" anchor="t" bIns="91425" lIns="91425" spcFirstLastPara="1" rIns="91425" wrap="square" tIns="91425">
            <a:noAutofit/>
          </a:bodyPr>
          <a:lstStyle>
            <a:lvl1pPr indent="-354330" lvl="0" marL="457200" marR="0" rtl="0" algn="l">
              <a:lnSpc>
                <a:spcPct val="90000"/>
              </a:lnSpc>
              <a:spcBef>
                <a:spcPts val="300"/>
              </a:spcBef>
              <a:spcAft>
                <a:spcPts val="0"/>
              </a:spcAft>
              <a:buClr>
                <a:schemeClr val="dk1"/>
              </a:buClr>
              <a:buSzPts val="1980"/>
              <a:buFont typeface="Arial"/>
              <a:buChar char="•"/>
              <a:defRPr b="0" i="0" sz="2200" u="none" cap="none" strike="noStrike">
                <a:solidFill>
                  <a:schemeClr val="dk1"/>
                </a:solidFill>
                <a:latin typeface="Arial"/>
                <a:ea typeface="Arial"/>
                <a:cs typeface="Arial"/>
                <a:sym typeface="Arial"/>
              </a:defRPr>
            </a:lvl1pPr>
            <a:lvl2pPr indent="-333375" lvl="1" marL="914400" marR="0" rtl="0" algn="l">
              <a:lnSpc>
                <a:spcPct val="90000"/>
              </a:lnSpc>
              <a:spcBef>
                <a:spcPts val="300"/>
              </a:spcBef>
              <a:spcAft>
                <a:spcPts val="0"/>
              </a:spcAft>
              <a:buClr>
                <a:srgbClr val="7F7F7F"/>
              </a:buClr>
              <a:buSzPts val="1650"/>
              <a:buFont typeface="Arial"/>
              <a:buChar char="•"/>
              <a:defRPr b="0" i="0" sz="2200" u="none" cap="none" strike="noStrike">
                <a:solidFill>
                  <a:srgbClr val="7F7F7F"/>
                </a:solidFill>
                <a:latin typeface="Arial"/>
                <a:ea typeface="Arial"/>
                <a:cs typeface="Arial"/>
                <a:sym typeface="Arial"/>
              </a:defRPr>
            </a:lvl2pPr>
            <a:lvl3pPr indent="-336550" lvl="2" marL="1371600" marR="0" rtl="0" algn="l">
              <a:lnSpc>
                <a:spcPct val="90000"/>
              </a:lnSpc>
              <a:spcBef>
                <a:spcPts val="300"/>
              </a:spcBef>
              <a:spcAft>
                <a:spcPts val="0"/>
              </a:spcAft>
              <a:buClr>
                <a:schemeClr val="dk1"/>
              </a:buClr>
              <a:buSzPts val="1700"/>
              <a:buFont typeface="Arial"/>
              <a:buChar char="•"/>
              <a:defRPr b="0" i="0" sz="2000" u="none" cap="none" strike="noStrike">
                <a:solidFill>
                  <a:schemeClr val="dk1"/>
                </a:solidFill>
                <a:latin typeface="Arial"/>
                <a:ea typeface="Arial"/>
                <a:cs typeface="Arial"/>
                <a:sym typeface="Arial"/>
              </a:defRPr>
            </a:lvl3pPr>
            <a:lvl4pPr indent="-323850" lvl="3" marL="1828800" marR="0" rtl="0" algn="l">
              <a:lnSpc>
                <a:spcPct val="90000"/>
              </a:lnSpc>
              <a:spcBef>
                <a:spcPts val="300"/>
              </a:spcBef>
              <a:spcAft>
                <a:spcPts val="0"/>
              </a:spcAft>
              <a:buClr>
                <a:schemeClr val="dk1"/>
              </a:buClr>
              <a:buSzPts val="1500"/>
              <a:buFont typeface="Arial"/>
              <a:buChar char="•"/>
              <a:defRPr b="0" i="0" sz="2000" u="none" cap="none" strike="noStrike">
                <a:solidFill>
                  <a:schemeClr val="dk1"/>
                </a:solidFill>
                <a:latin typeface="Arial"/>
                <a:ea typeface="Arial"/>
                <a:cs typeface="Arial"/>
                <a:sym typeface="Arial"/>
              </a:defRPr>
            </a:lvl4pPr>
            <a:lvl5pPr indent="-342900" lvl="4" marL="2286000" marR="0" rtl="0" algn="l">
              <a:lnSpc>
                <a:spcPct val="90000"/>
              </a:lnSpc>
              <a:spcBef>
                <a:spcPts val="300"/>
              </a:spcBef>
              <a:spcAft>
                <a:spcPts val="0"/>
              </a:spcAft>
              <a:buClr>
                <a:schemeClr val="dk1"/>
              </a:buClr>
              <a:buSzPts val="18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255" name="Google Shape;255;p49"/>
          <p:cNvPicPr preferRelativeResize="0"/>
          <p:nvPr/>
        </p:nvPicPr>
        <p:blipFill rotWithShape="1">
          <a:blip r:embed="rId3">
            <a:alphaModFix/>
          </a:blip>
          <a:srcRect b="0" l="0" r="0" t="0"/>
          <a:stretch/>
        </p:blipFill>
        <p:spPr>
          <a:xfrm>
            <a:off x="648000" y="4392900"/>
            <a:ext cx="1377000" cy="535733"/>
          </a:xfrm>
          <a:prstGeom prst="rect">
            <a:avLst/>
          </a:prstGeom>
          <a:noFill/>
          <a:ln>
            <a:noFill/>
          </a:ln>
        </p:spPr>
      </p:pic>
      <p:sp>
        <p:nvSpPr>
          <p:cNvPr id="256" name="Google Shape;256;p49"/>
          <p:cNvSpPr/>
          <p:nvPr/>
        </p:nvSpPr>
        <p:spPr>
          <a:xfrm>
            <a:off x="0" y="0"/>
            <a:ext cx="288000" cy="5143500"/>
          </a:xfrm>
          <a:prstGeom prst="rect">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ge_dia">
  <p:cSld name="Lege_dia">
    <p:spTree>
      <p:nvGrpSpPr>
        <p:cNvPr id="257" name="Shape 257"/>
        <p:cNvGrpSpPr/>
        <p:nvPr/>
      </p:nvGrpSpPr>
      <p:grpSpPr>
        <a:xfrm>
          <a:off x="0" y="0"/>
          <a:ext cx="0" cy="0"/>
          <a:chOff x="0" y="0"/>
          <a:chExt cx="0" cy="0"/>
        </a:xfrm>
      </p:grpSpPr>
      <p:sp>
        <p:nvSpPr>
          <p:cNvPr id="258" name="Google Shape;258;p50"/>
          <p:cNvSpPr txBox="1"/>
          <p:nvPr/>
        </p:nvSpPr>
        <p:spPr>
          <a:xfrm>
            <a:off x="481781" y="930651"/>
            <a:ext cx="6223800" cy="463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Calibri"/>
              <a:ea typeface="Calibri"/>
              <a:cs typeface="Calibri"/>
              <a:sym typeface="Calibri"/>
            </a:endParaRPr>
          </a:p>
        </p:txBody>
      </p:sp>
      <p:sp>
        <p:nvSpPr>
          <p:cNvPr id="259" name="Google Shape;259;p50"/>
          <p:cNvSpPr txBox="1"/>
          <p:nvPr>
            <p:ph idx="1" type="body"/>
          </p:nvPr>
        </p:nvSpPr>
        <p:spPr>
          <a:xfrm>
            <a:off x="481781" y="212710"/>
            <a:ext cx="8370900" cy="591000"/>
          </a:xfrm>
          <a:prstGeom prst="rect">
            <a:avLst/>
          </a:prstGeom>
          <a:noFill/>
          <a:ln>
            <a:noFill/>
          </a:ln>
        </p:spPr>
        <p:txBody>
          <a:bodyPr anchorCtr="0" anchor="t" bIns="45700" lIns="0" spcFirstLastPara="1" rIns="0" wrap="square" tIns="0">
            <a:noAutofit/>
          </a:bodyPr>
          <a:lstStyle>
            <a:lvl1pPr indent="-228600" lvl="0" marL="457200" rtl="0" algn="l">
              <a:lnSpc>
                <a:spcPct val="90000"/>
              </a:lnSpc>
              <a:spcBef>
                <a:spcPts val="300"/>
              </a:spcBef>
              <a:spcAft>
                <a:spcPts val="0"/>
              </a:spcAft>
              <a:buClr>
                <a:schemeClr val="dk1"/>
              </a:buClr>
              <a:buSzPts val="2520"/>
              <a:buFont typeface="Calibri"/>
              <a:buNone/>
              <a:defRPr b="0" sz="2800">
                <a:solidFill>
                  <a:schemeClr val="dk1"/>
                </a:solidFill>
                <a:latin typeface="Calibri"/>
                <a:ea typeface="Calibri"/>
                <a:cs typeface="Calibri"/>
                <a:sym typeface="Calibri"/>
              </a:defRPr>
            </a:lvl1pPr>
            <a:lvl2pPr indent="-228600" lvl="1" marL="914400" rtl="0" algn="l">
              <a:lnSpc>
                <a:spcPct val="90000"/>
              </a:lnSpc>
              <a:spcBef>
                <a:spcPts val="300"/>
              </a:spcBef>
              <a:spcAft>
                <a:spcPts val="0"/>
              </a:spcAft>
              <a:buClr>
                <a:schemeClr val="dk1"/>
              </a:buClr>
              <a:buSzPts val="2100"/>
              <a:buFont typeface="Calibri"/>
              <a:buNone/>
              <a:defRPr b="1" sz="2800">
                <a:solidFill>
                  <a:schemeClr val="dk1"/>
                </a:solidFill>
                <a:latin typeface="Calibri"/>
                <a:ea typeface="Calibri"/>
                <a:cs typeface="Calibri"/>
                <a:sym typeface="Calibri"/>
              </a:defRPr>
            </a:lvl2pPr>
            <a:lvl3pPr indent="-228600" lvl="2" marL="1371600" rtl="0" algn="l">
              <a:lnSpc>
                <a:spcPct val="90000"/>
              </a:lnSpc>
              <a:spcBef>
                <a:spcPts val="300"/>
              </a:spcBef>
              <a:spcAft>
                <a:spcPts val="0"/>
              </a:spcAft>
              <a:buClr>
                <a:schemeClr val="dk1"/>
              </a:buClr>
              <a:buSzPts val="2380"/>
              <a:buFont typeface="Calibri"/>
              <a:buNone/>
              <a:defRPr b="1" sz="2800">
                <a:solidFill>
                  <a:schemeClr val="dk1"/>
                </a:solidFill>
                <a:latin typeface="Calibri"/>
                <a:ea typeface="Calibri"/>
                <a:cs typeface="Calibri"/>
                <a:sym typeface="Calibri"/>
              </a:defRPr>
            </a:lvl3pPr>
            <a:lvl4pPr indent="-228600" lvl="3" marL="1828800" rtl="0" algn="l">
              <a:lnSpc>
                <a:spcPct val="90000"/>
              </a:lnSpc>
              <a:spcBef>
                <a:spcPts val="300"/>
              </a:spcBef>
              <a:spcAft>
                <a:spcPts val="0"/>
              </a:spcAft>
              <a:buClr>
                <a:schemeClr val="dk1"/>
              </a:buClr>
              <a:buSzPts val="2100"/>
              <a:buFont typeface="Calibri"/>
              <a:buNone/>
              <a:defRPr b="1" sz="2800">
                <a:solidFill>
                  <a:schemeClr val="dk1"/>
                </a:solidFill>
                <a:latin typeface="Calibri"/>
                <a:ea typeface="Calibri"/>
                <a:cs typeface="Calibri"/>
                <a:sym typeface="Calibri"/>
              </a:defRPr>
            </a:lvl4pPr>
            <a:lvl5pPr indent="-228600" lvl="4" marL="2286000" rtl="0" algn="l">
              <a:lnSpc>
                <a:spcPct val="90000"/>
              </a:lnSpc>
              <a:spcBef>
                <a:spcPts val="300"/>
              </a:spcBef>
              <a:spcAft>
                <a:spcPts val="0"/>
              </a:spcAft>
              <a:buClr>
                <a:schemeClr val="dk1"/>
              </a:buClr>
              <a:buSzPts val="2520"/>
              <a:buFont typeface="Calibri"/>
              <a:buNone/>
              <a:defRPr b="1" sz="2800">
                <a:solidFill>
                  <a:schemeClr val="dk1"/>
                </a:solidFill>
                <a:latin typeface="Calibri"/>
                <a:ea typeface="Calibri"/>
                <a:cs typeface="Calibri"/>
                <a:sym typeface="Calibri"/>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260" name="Google Shape;260;p50"/>
          <p:cNvSpPr txBox="1"/>
          <p:nvPr>
            <p:ph idx="2" type="body"/>
          </p:nvPr>
        </p:nvSpPr>
        <p:spPr>
          <a:xfrm>
            <a:off x="481781" y="1829549"/>
            <a:ext cx="8370900" cy="1347000"/>
          </a:xfrm>
          <a:prstGeom prst="rect">
            <a:avLst/>
          </a:prstGeom>
          <a:noFill/>
          <a:ln>
            <a:noFill/>
          </a:ln>
        </p:spPr>
        <p:txBody>
          <a:bodyPr anchorCtr="0" anchor="t" bIns="45700" lIns="0" spcFirstLastPara="1" rIns="0" wrap="square" tIns="0">
            <a:noAutofit/>
          </a:bodyPr>
          <a:lstStyle>
            <a:lvl1pPr indent="-331470" lvl="0" marL="457200" rtl="0" algn="l">
              <a:lnSpc>
                <a:spcPct val="90000"/>
              </a:lnSpc>
              <a:spcBef>
                <a:spcPts val="300"/>
              </a:spcBef>
              <a:spcAft>
                <a:spcPts val="0"/>
              </a:spcAft>
              <a:buClr>
                <a:schemeClr val="dk1"/>
              </a:buClr>
              <a:buSzPts val="1620"/>
              <a:buFont typeface="Calibri"/>
              <a:buChar char="•"/>
              <a:defRPr sz="1800">
                <a:latin typeface="Calibri"/>
                <a:ea typeface="Calibri"/>
                <a:cs typeface="Calibri"/>
                <a:sym typeface="Calibri"/>
              </a:defRPr>
            </a:lvl1pPr>
            <a:lvl2pPr indent="-304800" lvl="1" marL="914400" rtl="0" algn="l">
              <a:lnSpc>
                <a:spcPct val="90000"/>
              </a:lnSpc>
              <a:spcBef>
                <a:spcPts val="300"/>
              </a:spcBef>
              <a:spcAft>
                <a:spcPts val="0"/>
              </a:spcAft>
              <a:buClr>
                <a:srgbClr val="9B9B9B"/>
              </a:buClr>
              <a:buSzPts val="1200"/>
              <a:buFont typeface="Calibri"/>
              <a:buChar char="•"/>
              <a:defRPr sz="1600">
                <a:latin typeface="Calibri"/>
                <a:ea typeface="Calibri"/>
                <a:cs typeface="Calibri"/>
                <a:sym typeface="Calibri"/>
              </a:defRPr>
            </a:lvl2pPr>
            <a:lvl3pPr indent="-314960" lvl="2" marL="1371600" rtl="0" algn="l">
              <a:lnSpc>
                <a:spcPct val="90000"/>
              </a:lnSpc>
              <a:spcBef>
                <a:spcPts val="300"/>
              </a:spcBef>
              <a:spcAft>
                <a:spcPts val="0"/>
              </a:spcAft>
              <a:buClr>
                <a:schemeClr val="dk1"/>
              </a:buClr>
              <a:buSzPts val="1360"/>
              <a:buFont typeface="Calibri"/>
              <a:buChar char="•"/>
              <a:defRPr sz="1600">
                <a:latin typeface="Calibri"/>
                <a:ea typeface="Calibri"/>
                <a:cs typeface="Calibri"/>
                <a:sym typeface="Calibri"/>
              </a:defRPr>
            </a:lvl3pPr>
            <a:lvl4pPr indent="-304800" lvl="3" marL="1828800" rtl="0" algn="l">
              <a:lnSpc>
                <a:spcPct val="90000"/>
              </a:lnSpc>
              <a:spcBef>
                <a:spcPts val="300"/>
              </a:spcBef>
              <a:spcAft>
                <a:spcPts val="0"/>
              </a:spcAft>
              <a:buClr>
                <a:schemeClr val="dk1"/>
              </a:buClr>
              <a:buSzPts val="1200"/>
              <a:buFont typeface="Calibri"/>
              <a:buChar char="•"/>
              <a:defRPr sz="1600">
                <a:latin typeface="Calibri"/>
                <a:ea typeface="Calibri"/>
                <a:cs typeface="Calibri"/>
                <a:sym typeface="Calibri"/>
              </a:defRPr>
            </a:lvl4pPr>
            <a:lvl5pPr indent="-320039" lvl="4" marL="2286000" rtl="0" algn="l">
              <a:lnSpc>
                <a:spcPct val="90000"/>
              </a:lnSpc>
              <a:spcBef>
                <a:spcPts val="300"/>
              </a:spcBef>
              <a:spcAft>
                <a:spcPts val="0"/>
              </a:spcAft>
              <a:buClr>
                <a:schemeClr val="dk1"/>
              </a:buClr>
              <a:buSzPts val="1440"/>
              <a:buFont typeface="Calibri"/>
              <a:buChar char="•"/>
              <a:defRPr sz="1600">
                <a:latin typeface="Calibri"/>
                <a:ea typeface="Calibri"/>
                <a:cs typeface="Calibri"/>
                <a:sym typeface="Calibri"/>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261" name="Google Shape;261;p50"/>
          <p:cNvSpPr txBox="1"/>
          <p:nvPr>
            <p:ph idx="3" type="body"/>
          </p:nvPr>
        </p:nvSpPr>
        <p:spPr>
          <a:xfrm>
            <a:off x="481781" y="1065987"/>
            <a:ext cx="8370900" cy="295200"/>
          </a:xfrm>
          <a:prstGeom prst="rect">
            <a:avLst/>
          </a:prstGeom>
          <a:noFill/>
          <a:ln>
            <a:noFill/>
          </a:ln>
        </p:spPr>
        <p:txBody>
          <a:bodyPr anchorCtr="0" anchor="t" bIns="45700" lIns="0" spcFirstLastPara="1" rIns="0" wrap="square" tIns="0">
            <a:noAutofit/>
          </a:bodyPr>
          <a:lstStyle>
            <a:lvl1pPr indent="-228600" lvl="0" marL="457200" rtl="0" algn="l">
              <a:lnSpc>
                <a:spcPct val="90000"/>
              </a:lnSpc>
              <a:spcBef>
                <a:spcPts val="300"/>
              </a:spcBef>
              <a:spcAft>
                <a:spcPts val="0"/>
              </a:spcAft>
              <a:buClr>
                <a:schemeClr val="dk1"/>
              </a:buClr>
              <a:buSzPts val="1800"/>
              <a:buFont typeface="Calibri"/>
              <a:buNone/>
              <a:defRPr sz="2000">
                <a:latin typeface="Calibri"/>
                <a:ea typeface="Calibri"/>
                <a:cs typeface="Calibri"/>
                <a:sym typeface="Calibri"/>
              </a:defRPr>
            </a:lvl1pPr>
            <a:lvl2pPr indent="-314325" lvl="1" marL="914400" rtl="0" algn="l">
              <a:lnSpc>
                <a:spcPct val="90000"/>
              </a:lnSpc>
              <a:spcBef>
                <a:spcPts val="300"/>
              </a:spcBef>
              <a:spcAft>
                <a:spcPts val="0"/>
              </a:spcAft>
              <a:buClr>
                <a:srgbClr val="9B9B9B"/>
              </a:buClr>
              <a:buSzPts val="1350"/>
              <a:buChar char="•"/>
              <a:defRPr/>
            </a:lvl2pPr>
            <a:lvl3pPr indent="-325755" lvl="2" marL="1371600" rtl="0" algn="l">
              <a:lnSpc>
                <a:spcPct val="90000"/>
              </a:lnSpc>
              <a:spcBef>
                <a:spcPts val="300"/>
              </a:spcBef>
              <a:spcAft>
                <a:spcPts val="0"/>
              </a:spcAft>
              <a:buClr>
                <a:schemeClr val="dk1"/>
              </a:buClr>
              <a:buSzPts val="1530"/>
              <a:buChar char="•"/>
              <a:defRPr/>
            </a:lvl3pPr>
            <a:lvl4pPr indent="-314325" lvl="3" marL="1828800" rtl="0" algn="l">
              <a:lnSpc>
                <a:spcPct val="90000"/>
              </a:lnSpc>
              <a:spcBef>
                <a:spcPts val="300"/>
              </a:spcBef>
              <a:spcAft>
                <a:spcPts val="0"/>
              </a:spcAft>
              <a:buClr>
                <a:schemeClr val="dk1"/>
              </a:buClr>
              <a:buSzPts val="1350"/>
              <a:buChar char="•"/>
              <a:defRPr/>
            </a:lvl4pPr>
            <a:lvl5pPr indent="-331470" lvl="4" marL="2286000" rtl="0" algn="l">
              <a:lnSpc>
                <a:spcPct val="90000"/>
              </a:lnSpc>
              <a:spcBef>
                <a:spcPts val="300"/>
              </a:spcBef>
              <a:spcAft>
                <a:spcPts val="0"/>
              </a:spcAft>
              <a:buClr>
                <a:schemeClr val="dk1"/>
              </a:buClr>
              <a:buSzPts val="162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pic>
        <p:nvPicPr>
          <p:cNvPr id="262" name="Google Shape;262;p50"/>
          <p:cNvPicPr preferRelativeResize="0"/>
          <p:nvPr/>
        </p:nvPicPr>
        <p:blipFill rotWithShape="1">
          <a:blip r:embed="rId2">
            <a:alphaModFix/>
          </a:blip>
          <a:srcRect b="0" l="0" r="0" t="0"/>
          <a:stretch/>
        </p:blipFill>
        <p:spPr>
          <a:xfrm>
            <a:off x="8160767" y="4684038"/>
            <a:ext cx="931204" cy="241871"/>
          </a:xfrm>
          <a:prstGeom prst="rect">
            <a:avLst/>
          </a:prstGeom>
          <a:noFill/>
          <a:ln>
            <a:noFill/>
          </a:ln>
        </p:spPr>
      </p:pic>
      <p:sp>
        <p:nvSpPr>
          <p:cNvPr id="263" name="Google Shape;263;p50"/>
          <p:cNvSpPr/>
          <p:nvPr/>
        </p:nvSpPr>
        <p:spPr>
          <a:xfrm>
            <a:off x="1" y="0"/>
            <a:ext cx="179400" cy="5143500"/>
          </a:xfrm>
          <a:prstGeom prst="rect">
            <a:avLst/>
          </a:prstGeom>
          <a:solidFill>
            <a:srgbClr val="FFEB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eldia">
  <p:cSld name="2_Titeldia">
    <p:spTree>
      <p:nvGrpSpPr>
        <p:cNvPr id="270" name="Shape 270"/>
        <p:cNvGrpSpPr/>
        <p:nvPr/>
      </p:nvGrpSpPr>
      <p:grpSpPr>
        <a:xfrm>
          <a:off x="0" y="0"/>
          <a:ext cx="0" cy="0"/>
          <a:chOff x="0" y="0"/>
          <a:chExt cx="0" cy="0"/>
        </a:xfrm>
      </p:grpSpPr>
      <p:sp>
        <p:nvSpPr>
          <p:cNvPr id="271" name="Google Shape;271;p52"/>
          <p:cNvSpPr txBox="1"/>
          <p:nvPr>
            <p:ph type="ctrTitle"/>
          </p:nvPr>
        </p:nvSpPr>
        <p:spPr>
          <a:xfrm>
            <a:off x="1296000" y="567000"/>
            <a:ext cx="4400400" cy="1647000"/>
          </a:xfrm>
          <a:prstGeom prst="rect">
            <a:avLst/>
          </a:prstGeom>
          <a:noFill/>
          <a:ln>
            <a:noFill/>
          </a:ln>
        </p:spPr>
        <p:txBody>
          <a:bodyPr anchorCtr="0" anchor="t" bIns="91425" lIns="91425" spcFirstLastPara="1" rIns="91425" wrap="square" tIns="91425">
            <a:noAutofit/>
          </a:bodyPr>
          <a:lstStyle>
            <a:lvl1pPr lvl="0" marR="0" rtl="0" algn="l">
              <a:lnSpc>
                <a:spcPct val="102702"/>
              </a:lnSpc>
              <a:spcBef>
                <a:spcPts val="0"/>
              </a:spcBef>
              <a:spcAft>
                <a:spcPts val="0"/>
              </a:spcAft>
              <a:buClr>
                <a:schemeClr val="lt1"/>
              </a:buClr>
              <a:buSzPts val="3700"/>
              <a:buFont typeface="Arial"/>
              <a:buNone/>
              <a:defRPr b="0" i="0" sz="3700" u="none" cap="none" strike="noStrike">
                <a:solidFill>
                  <a:schemeClr val="lt1"/>
                </a:solidFill>
                <a:latin typeface="Arial"/>
                <a:ea typeface="Arial"/>
                <a:cs typeface="Arial"/>
                <a:sym typeface="Arial"/>
              </a:defRPr>
            </a:lvl1pPr>
            <a:lvl2pPr lvl="1" rtl="0" algn="l">
              <a:lnSpc>
                <a:spcPct val="100000"/>
              </a:lnSpc>
              <a:spcBef>
                <a:spcPts val="0"/>
              </a:spcBef>
              <a:spcAft>
                <a:spcPts val="0"/>
              </a:spcAft>
              <a:buSzPts val="1400"/>
              <a:buNone/>
              <a:defRPr sz="1800"/>
            </a:lvl2pPr>
            <a:lvl3pPr lvl="2" rtl="0" algn="l">
              <a:lnSpc>
                <a:spcPct val="100000"/>
              </a:lnSpc>
              <a:spcBef>
                <a:spcPts val="0"/>
              </a:spcBef>
              <a:spcAft>
                <a:spcPts val="0"/>
              </a:spcAft>
              <a:buSzPts val="1400"/>
              <a:buNone/>
              <a:defRPr sz="1800"/>
            </a:lvl3pPr>
            <a:lvl4pPr lvl="3" rtl="0" algn="l">
              <a:lnSpc>
                <a:spcPct val="100000"/>
              </a:lnSpc>
              <a:spcBef>
                <a:spcPts val="0"/>
              </a:spcBef>
              <a:spcAft>
                <a:spcPts val="0"/>
              </a:spcAft>
              <a:buSzPts val="1400"/>
              <a:buNone/>
              <a:defRPr sz="1800"/>
            </a:lvl4pPr>
            <a:lvl5pPr lvl="4" rtl="0" algn="l">
              <a:lnSpc>
                <a:spcPct val="100000"/>
              </a:lnSpc>
              <a:spcBef>
                <a:spcPts val="0"/>
              </a:spcBef>
              <a:spcAft>
                <a:spcPts val="0"/>
              </a:spcAft>
              <a:buSzPts val="1400"/>
              <a:buNone/>
              <a:defRPr sz="1800"/>
            </a:lvl5pPr>
            <a:lvl6pPr lvl="5" rtl="0" algn="l">
              <a:lnSpc>
                <a:spcPct val="100000"/>
              </a:lnSpc>
              <a:spcBef>
                <a:spcPts val="0"/>
              </a:spcBef>
              <a:spcAft>
                <a:spcPts val="0"/>
              </a:spcAft>
              <a:buSzPts val="1400"/>
              <a:buNone/>
              <a:defRPr sz="1800"/>
            </a:lvl6pPr>
            <a:lvl7pPr lvl="6" rtl="0" algn="l">
              <a:lnSpc>
                <a:spcPct val="100000"/>
              </a:lnSpc>
              <a:spcBef>
                <a:spcPts val="0"/>
              </a:spcBef>
              <a:spcAft>
                <a:spcPts val="0"/>
              </a:spcAft>
              <a:buSzPts val="1400"/>
              <a:buNone/>
              <a:defRPr sz="1800"/>
            </a:lvl7pPr>
            <a:lvl8pPr lvl="7" rtl="0" algn="l">
              <a:lnSpc>
                <a:spcPct val="100000"/>
              </a:lnSpc>
              <a:spcBef>
                <a:spcPts val="0"/>
              </a:spcBef>
              <a:spcAft>
                <a:spcPts val="0"/>
              </a:spcAft>
              <a:buSzPts val="1400"/>
              <a:buNone/>
              <a:defRPr sz="1800"/>
            </a:lvl8pPr>
            <a:lvl9pPr lvl="8" rtl="0" algn="l">
              <a:lnSpc>
                <a:spcPct val="100000"/>
              </a:lnSpc>
              <a:spcBef>
                <a:spcPts val="0"/>
              </a:spcBef>
              <a:spcAft>
                <a:spcPts val="0"/>
              </a:spcAft>
              <a:buSzPts val="1400"/>
              <a:buNone/>
              <a:defRPr sz="1800"/>
            </a:lvl9pPr>
          </a:lstStyle>
          <a:p/>
        </p:txBody>
      </p:sp>
      <p:pic>
        <p:nvPicPr>
          <p:cNvPr id="272" name="Google Shape;272;p52"/>
          <p:cNvPicPr preferRelativeResize="0"/>
          <p:nvPr/>
        </p:nvPicPr>
        <p:blipFill rotWithShape="1">
          <a:blip r:embed="rId2">
            <a:alphaModFix/>
          </a:blip>
          <a:srcRect b="0" l="0" r="0" t="0"/>
          <a:stretch/>
        </p:blipFill>
        <p:spPr>
          <a:xfrm>
            <a:off x="648000" y="4392900"/>
            <a:ext cx="1377000" cy="535733"/>
          </a:xfrm>
          <a:prstGeom prst="rect">
            <a:avLst/>
          </a:prstGeom>
          <a:noFill/>
          <a:ln>
            <a:noFill/>
          </a:ln>
        </p:spPr>
      </p:pic>
      <p:sp>
        <p:nvSpPr>
          <p:cNvPr id="273" name="Google Shape;273;p52"/>
          <p:cNvSpPr txBox="1"/>
          <p:nvPr>
            <p:ph idx="12" type="sldNum"/>
          </p:nvPr>
        </p:nvSpPr>
        <p:spPr>
          <a:xfrm>
            <a:off x="6876014" y="4752000"/>
            <a:ext cx="21417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9pPr>
          </a:lstStyle>
          <a:p>
            <a:pPr indent="0" lvl="0" marL="0" rtl="0" algn="r">
              <a:spcBef>
                <a:spcPts val="0"/>
              </a:spcBef>
              <a:spcAft>
                <a:spcPts val="0"/>
              </a:spcAft>
              <a:buNone/>
            </a:pPr>
            <a:r>
              <a:rPr lang="nl-BE"/>
              <a:t>26/03/17 </a:t>
            </a:r>
            <a:r>
              <a:rPr b="1" lang="nl-BE"/>
              <a:t>│</a:t>
            </a:r>
            <a:fld id="{00000000-1234-1234-1234-123412341234}" type="slidenum">
              <a:rPr lang="nl-BE"/>
              <a:t>‹#›</a:t>
            </a:fld>
            <a:endParaRPr/>
          </a:p>
        </p:txBody>
      </p:sp>
      <p:sp>
        <p:nvSpPr>
          <p:cNvPr id="274" name="Google Shape;274;p52"/>
          <p:cNvSpPr/>
          <p:nvPr/>
        </p:nvSpPr>
        <p:spPr>
          <a:xfrm>
            <a:off x="0" y="0"/>
            <a:ext cx="288000" cy="5143500"/>
          </a:xfrm>
          <a:prstGeom prst="rect">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Leeg" type="blank">
  <p:cSld name="BLANK">
    <p:spTree>
      <p:nvGrpSpPr>
        <p:cNvPr id="275" name="Shape 275"/>
        <p:cNvGrpSpPr/>
        <p:nvPr/>
      </p:nvGrpSpPr>
      <p:grpSpPr>
        <a:xfrm>
          <a:off x="0" y="0"/>
          <a:ext cx="0" cy="0"/>
          <a:chOff x="0" y="0"/>
          <a:chExt cx="0" cy="0"/>
        </a:xfrm>
      </p:grpSpPr>
      <p:sp>
        <p:nvSpPr>
          <p:cNvPr id="276" name="Google Shape;276;p53"/>
          <p:cNvSpPr/>
          <p:nvPr/>
        </p:nvSpPr>
        <p:spPr>
          <a:xfrm>
            <a:off x="0" y="0"/>
            <a:ext cx="288000" cy="5143500"/>
          </a:xfrm>
          <a:prstGeom prst="rect">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houd van twee">
  <p:cSld name="Inhoud van twee">
    <p:spTree>
      <p:nvGrpSpPr>
        <p:cNvPr id="28" name="Shape 28"/>
        <p:cNvGrpSpPr/>
        <p:nvPr/>
      </p:nvGrpSpPr>
      <p:grpSpPr>
        <a:xfrm>
          <a:off x="0" y="0"/>
          <a:ext cx="0" cy="0"/>
          <a:chOff x="0" y="0"/>
          <a:chExt cx="0" cy="0"/>
        </a:xfrm>
      </p:grpSpPr>
      <p:sp>
        <p:nvSpPr>
          <p:cNvPr id="29" name="Google Shape;29;p6"/>
          <p:cNvSpPr txBox="1"/>
          <p:nvPr>
            <p:ph type="title"/>
          </p:nvPr>
        </p:nvSpPr>
        <p:spPr>
          <a:xfrm>
            <a:off x="457800" y="262200"/>
            <a:ext cx="7416000" cy="837000"/>
          </a:xfrm>
          <a:prstGeom prst="rect">
            <a:avLst/>
          </a:prstGeom>
          <a:noFill/>
          <a:ln>
            <a:noFill/>
          </a:ln>
        </p:spPr>
        <p:txBody>
          <a:bodyPr anchorCtr="0" anchor="t" bIns="91425" lIns="91425" spcFirstLastPara="1" rIns="91425" wrap="square" tIns="91425">
            <a:noAutofit/>
          </a:bodyPr>
          <a:lstStyle>
            <a:lvl1pPr lvl="0" marR="0" algn="l">
              <a:lnSpc>
                <a:spcPct val="102702"/>
              </a:lnSpc>
              <a:spcBef>
                <a:spcPts val="0"/>
              </a:spcBef>
              <a:spcAft>
                <a:spcPts val="0"/>
              </a:spcAft>
              <a:buClr>
                <a:schemeClr val="dk1"/>
              </a:buClr>
              <a:buSzPts val="3700"/>
              <a:buNone/>
              <a:defRPr i="0" sz="3700" u="none" cap="none" strike="noStrike">
                <a:solidFill>
                  <a:schemeClr val="dk1"/>
                </a:solidFil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30" name="Google Shape;30;p6"/>
          <p:cNvSpPr txBox="1"/>
          <p:nvPr>
            <p:ph idx="1" type="body"/>
          </p:nvPr>
        </p:nvSpPr>
        <p:spPr>
          <a:xfrm>
            <a:off x="547400" y="1508100"/>
            <a:ext cx="3808500" cy="2835000"/>
          </a:xfrm>
          <a:prstGeom prst="rect">
            <a:avLst/>
          </a:prstGeom>
          <a:noFill/>
          <a:ln>
            <a:noFill/>
          </a:ln>
        </p:spPr>
        <p:txBody>
          <a:bodyPr anchorCtr="0" anchor="t" bIns="91425" lIns="91425" spcFirstLastPara="1" rIns="91425" wrap="square" tIns="91425">
            <a:noAutofit/>
          </a:bodyPr>
          <a:lstStyle>
            <a:lvl1pPr indent="-342900" lvl="0" marL="457200" marR="0" algn="l">
              <a:lnSpc>
                <a:spcPct val="90000"/>
              </a:lnSpc>
              <a:spcBef>
                <a:spcPts val="300"/>
              </a:spcBef>
              <a:spcAft>
                <a:spcPts val="0"/>
              </a:spcAft>
              <a:buClr>
                <a:schemeClr val="dk1"/>
              </a:buClr>
              <a:buSzPts val="1800"/>
              <a:buChar char="•"/>
              <a:defRPr i="0" sz="2000" u="none" cap="none" strike="noStrike">
                <a:solidFill>
                  <a:schemeClr val="dk1"/>
                </a:solidFill>
              </a:defRPr>
            </a:lvl1pPr>
            <a:lvl2pPr indent="-317500" lvl="1" marL="914400" marR="0" algn="l">
              <a:lnSpc>
                <a:spcPct val="90000"/>
              </a:lnSpc>
              <a:spcBef>
                <a:spcPts val="300"/>
              </a:spcBef>
              <a:spcAft>
                <a:spcPts val="0"/>
              </a:spcAft>
              <a:buClr>
                <a:srgbClr val="7F7F7F"/>
              </a:buClr>
              <a:buSzPts val="1400"/>
              <a:buChar char="•"/>
              <a:defRPr i="0" sz="2000" u="none" cap="none" strike="noStrike">
                <a:solidFill>
                  <a:srgbClr val="7F7F7F"/>
                </a:solidFill>
              </a:defRPr>
            </a:lvl2pPr>
            <a:lvl3pPr indent="-331469" lvl="2" marL="1371600" marR="0" algn="l">
              <a:lnSpc>
                <a:spcPct val="90000"/>
              </a:lnSpc>
              <a:spcBef>
                <a:spcPts val="300"/>
              </a:spcBef>
              <a:spcAft>
                <a:spcPts val="0"/>
              </a:spcAft>
              <a:buClr>
                <a:schemeClr val="dk1"/>
              </a:buClr>
              <a:buSzPts val="1620"/>
              <a:buChar char="•"/>
              <a:defRPr i="0" sz="1800" u="none" cap="none" strike="noStrike">
                <a:solidFill>
                  <a:schemeClr val="dk1"/>
                </a:solidFill>
              </a:defRPr>
            </a:lvl3pPr>
            <a:lvl4pPr indent="-314325" lvl="3" marL="1828800" marR="0" algn="l">
              <a:lnSpc>
                <a:spcPct val="90000"/>
              </a:lnSpc>
              <a:spcBef>
                <a:spcPts val="300"/>
              </a:spcBef>
              <a:spcAft>
                <a:spcPts val="0"/>
              </a:spcAft>
              <a:buClr>
                <a:schemeClr val="dk1"/>
              </a:buClr>
              <a:buSzPts val="1350"/>
              <a:buChar char="•"/>
              <a:defRPr i="0" sz="1800" u="none" cap="none" strike="noStrike">
                <a:solidFill>
                  <a:schemeClr val="dk1"/>
                </a:solidFill>
              </a:defRPr>
            </a:lvl4pPr>
            <a:lvl5pPr indent="-331470" lvl="4" marL="2286000" marR="0" algn="l">
              <a:lnSpc>
                <a:spcPct val="90000"/>
              </a:lnSpc>
              <a:spcBef>
                <a:spcPts val="300"/>
              </a:spcBef>
              <a:spcAft>
                <a:spcPts val="0"/>
              </a:spcAft>
              <a:buClr>
                <a:schemeClr val="dk1"/>
              </a:buClr>
              <a:buSzPts val="1620"/>
              <a:buChar char="•"/>
              <a:defRPr i="0" sz="1800" u="none" cap="none" strike="noStrike">
                <a:solidFill>
                  <a:schemeClr val="dk1"/>
                </a:solidFill>
              </a:defRPr>
            </a:lvl5pPr>
            <a:lvl6pPr indent="-342900" lvl="5" marL="2743200" marR="0" algn="l">
              <a:lnSpc>
                <a:spcPct val="90000"/>
              </a:lnSpc>
              <a:spcBef>
                <a:spcPts val="500"/>
              </a:spcBef>
              <a:spcAft>
                <a:spcPts val="0"/>
              </a:spcAft>
              <a:buClr>
                <a:schemeClr val="dk1"/>
              </a:buClr>
              <a:buSzPts val="1800"/>
              <a:buChar char="•"/>
              <a:defRPr i="0" sz="1800" u="none" cap="none" strike="noStrike">
                <a:solidFill>
                  <a:schemeClr val="dk1"/>
                </a:solidFill>
              </a:defRPr>
            </a:lvl6pPr>
            <a:lvl7pPr indent="-342900" lvl="6" marL="3200400" marR="0" algn="l">
              <a:lnSpc>
                <a:spcPct val="90000"/>
              </a:lnSpc>
              <a:spcBef>
                <a:spcPts val="500"/>
              </a:spcBef>
              <a:spcAft>
                <a:spcPts val="0"/>
              </a:spcAft>
              <a:buClr>
                <a:schemeClr val="dk1"/>
              </a:buClr>
              <a:buSzPts val="1800"/>
              <a:buChar char="•"/>
              <a:defRPr i="0" sz="1800" u="none" cap="none" strike="noStrike">
                <a:solidFill>
                  <a:schemeClr val="dk1"/>
                </a:solidFill>
              </a:defRPr>
            </a:lvl7pPr>
            <a:lvl8pPr indent="-342900" lvl="7" marL="3657600" marR="0" algn="l">
              <a:lnSpc>
                <a:spcPct val="90000"/>
              </a:lnSpc>
              <a:spcBef>
                <a:spcPts val="500"/>
              </a:spcBef>
              <a:spcAft>
                <a:spcPts val="0"/>
              </a:spcAft>
              <a:buClr>
                <a:schemeClr val="dk1"/>
              </a:buClr>
              <a:buSzPts val="1800"/>
              <a:buChar char="•"/>
              <a:defRPr i="0" sz="1800" u="none" cap="none" strike="noStrike">
                <a:solidFill>
                  <a:schemeClr val="dk1"/>
                </a:solidFill>
              </a:defRPr>
            </a:lvl8pPr>
            <a:lvl9pPr indent="-342900" lvl="8" marL="4114800" marR="0" algn="l">
              <a:lnSpc>
                <a:spcPct val="90000"/>
              </a:lnSpc>
              <a:spcBef>
                <a:spcPts val="500"/>
              </a:spcBef>
              <a:spcAft>
                <a:spcPts val="0"/>
              </a:spcAft>
              <a:buClr>
                <a:schemeClr val="dk1"/>
              </a:buClr>
              <a:buSzPts val="1800"/>
              <a:buChar char="•"/>
              <a:defRPr i="0" sz="1800" u="none" cap="none" strike="noStrike">
                <a:solidFill>
                  <a:schemeClr val="dk1"/>
                </a:solidFill>
              </a:defRPr>
            </a:lvl9pPr>
          </a:lstStyle>
          <a:p/>
        </p:txBody>
      </p:sp>
      <p:sp>
        <p:nvSpPr>
          <p:cNvPr id="31" name="Google Shape;31;p6"/>
          <p:cNvSpPr txBox="1"/>
          <p:nvPr>
            <p:ph idx="12" type="sldNum"/>
          </p:nvPr>
        </p:nvSpPr>
        <p:spPr>
          <a:xfrm>
            <a:off x="6876014" y="4752000"/>
            <a:ext cx="21417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9pPr>
          </a:lstStyle>
          <a:p>
            <a:pPr indent="0" lvl="0" marL="0" rtl="0" algn="r">
              <a:spcBef>
                <a:spcPts val="0"/>
              </a:spcBef>
              <a:spcAft>
                <a:spcPts val="0"/>
              </a:spcAft>
              <a:buNone/>
            </a:pPr>
            <a:r>
              <a:rPr lang="nl-BE"/>
              <a:t>26/03/17 </a:t>
            </a:r>
            <a:r>
              <a:rPr b="1" lang="nl-BE"/>
              <a:t>│</a:t>
            </a:r>
            <a:fld id="{00000000-1234-1234-1234-123412341234}" type="slidenum">
              <a:rPr lang="nl-BE"/>
              <a:t>‹#›</a:t>
            </a:fld>
            <a:endParaRPr/>
          </a:p>
        </p:txBody>
      </p:sp>
      <p:sp>
        <p:nvSpPr>
          <p:cNvPr id="32" name="Google Shape;32;p6"/>
          <p:cNvSpPr txBox="1"/>
          <p:nvPr>
            <p:ph idx="2" type="body"/>
          </p:nvPr>
        </p:nvSpPr>
        <p:spPr>
          <a:xfrm>
            <a:off x="4392000" y="1508100"/>
            <a:ext cx="3672000" cy="2835000"/>
          </a:xfrm>
          <a:prstGeom prst="rect">
            <a:avLst/>
          </a:prstGeom>
          <a:noFill/>
          <a:ln>
            <a:noFill/>
          </a:ln>
        </p:spPr>
        <p:txBody>
          <a:bodyPr anchorCtr="0" anchor="t" bIns="91425" lIns="91425" spcFirstLastPara="1" rIns="91425" wrap="square" tIns="91425">
            <a:noAutofit/>
          </a:bodyPr>
          <a:lstStyle>
            <a:lvl1pPr indent="-342900" lvl="0" marL="457200" marR="0" algn="l">
              <a:lnSpc>
                <a:spcPct val="90000"/>
              </a:lnSpc>
              <a:spcBef>
                <a:spcPts val="300"/>
              </a:spcBef>
              <a:spcAft>
                <a:spcPts val="0"/>
              </a:spcAft>
              <a:buClr>
                <a:schemeClr val="dk1"/>
              </a:buClr>
              <a:buSzPts val="1800"/>
              <a:buChar char="•"/>
              <a:defRPr i="0" sz="2000" u="none" cap="none" strike="noStrike">
                <a:solidFill>
                  <a:schemeClr val="dk1"/>
                </a:solidFill>
              </a:defRPr>
            </a:lvl1pPr>
            <a:lvl2pPr indent="-317500" lvl="1" marL="914400" marR="0" algn="l">
              <a:lnSpc>
                <a:spcPct val="90000"/>
              </a:lnSpc>
              <a:spcBef>
                <a:spcPts val="300"/>
              </a:spcBef>
              <a:spcAft>
                <a:spcPts val="0"/>
              </a:spcAft>
              <a:buClr>
                <a:srgbClr val="7F7F7F"/>
              </a:buClr>
              <a:buSzPts val="1400"/>
              <a:buChar char="•"/>
              <a:defRPr i="0" sz="2000" u="none" cap="none" strike="noStrike">
                <a:solidFill>
                  <a:srgbClr val="7F7F7F"/>
                </a:solidFill>
              </a:defRPr>
            </a:lvl2pPr>
            <a:lvl3pPr indent="-331469" lvl="2" marL="1371600" marR="0" algn="l">
              <a:lnSpc>
                <a:spcPct val="90000"/>
              </a:lnSpc>
              <a:spcBef>
                <a:spcPts val="300"/>
              </a:spcBef>
              <a:spcAft>
                <a:spcPts val="0"/>
              </a:spcAft>
              <a:buClr>
                <a:schemeClr val="dk1"/>
              </a:buClr>
              <a:buSzPts val="1620"/>
              <a:buChar char="•"/>
              <a:defRPr i="0" sz="1800" u="none" cap="none" strike="noStrike">
                <a:solidFill>
                  <a:schemeClr val="dk1"/>
                </a:solidFill>
              </a:defRPr>
            </a:lvl3pPr>
            <a:lvl4pPr indent="-314325" lvl="3" marL="1828800" marR="0" algn="l">
              <a:lnSpc>
                <a:spcPct val="90000"/>
              </a:lnSpc>
              <a:spcBef>
                <a:spcPts val="300"/>
              </a:spcBef>
              <a:spcAft>
                <a:spcPts val="0"/>
              </a:spcAft>
              <a:buClr>
                <a:schemeClr val="dk1"/>
              </a:buClr>
              <a:buSzPts val="1350"/>
              <a:buChar char="•"/>
              <a:defRPr i="0" sz="1800" u="none" cap="none" strike="noStrike">
                <a:solidFill>
                  <a:schemeClr val="dk1"/>
                </a:solidFill>
              </a:defRPr>
            </a:lvl4pPr>
            <a:lvl5pPr indent="-331470" lvl="4" marL="2286000" marR="0" algn="l">
              <a:lnSpc>
                <a:spcPct val="90000"/>
              </a:lnSpc>
              <a:spcBef>
                <a:spcPts val="300"/>
              </a:spcBef>
              <a:spcAft>
                <a:spcPts val="0"/>
              </a:spcAft>
              <a:buClr>
                <a:schemeClr val="dk1"/>
              </a:buClr>
              <a:buSzPts val="1620"/>
              <a:buChar char="•"/>
              <a:defRPr i="0" sz="1800" u="none" cap="none" strike="noStrike">
                <a:solidFill>
                  <a:schemeClr val="dk1"/>
                </a:solidFill>
              </a:defRPr>
            </a:lvl5pPr>
            <a:lvl6pPr indent="-342900" lvl="5" marL="2743200" marR="0" algn="l">
              <a:lnSpc>
                <a:spcPct val="90000"/>
              </a:lnSpc>
              <a:spcBef>
                <a:spcPts val="500"/>
              </a:spcBef>
              <a:spcAft>
                <a:spcPts val="0"/>
              </a:spcAft>
              <a:buClr>
                <a:schemeClr val="dk1"/>
              </a:buClr>
              <a:buSzPts val="1800"/>
              <a:buChar char="•"/>
              <a:defRPr i="0" sz="1800" u="none" cap="none" strike="noStrike">
                <a:solidFill>
                  <a:schemeClr val="dk1"/>
                </a:solidFill>
              </a:defRPr>
            </a:lvl6pPr>
            <a:lvl7pPr indent="-342900" lvl="6" marL="3200400" marR="0" algn="l">
              <a:lnSpc>
                <a:spcPct val="90000"/>
              </a:lnSpc>
              <a:spcBef>
                <a:spcPts val="500"/>
              </a:spcBef>
              <a:spcAft>
                <a:spcPts val="0"/>
              </a:spcAft>
              <a:buClr>
                <a:schemeClr val="dk1"/>
              </a:buClr>
              <a:buSzPts val="1800"/>
              <a:buChar char="•"/>
              <a:defRPr i="0" sz="1800" u="none" cap="none" strike="noStrike">
                <a:solidFill>
                  <a:schemeClr val="dk1"/>
                </a:solidFill>
              </a:defRPr>
            </a:lvl7pPr>
            <a:lvl8pPr indent="-342900" lvl="7" marL="3657600" marR="0" algn="l">
              <a:lnSpc>
                <a:spcPct val="90000"/>
              </a:lnSpc>
              <a:spcBef>
                <a:spcPts val="500"/>
              </a:spcBef>
              <a:spcAft>
                <a:spcPts val="0"/>
              </a:spcAft>
              <a:buClr>
                <a:schemeClr val="dk1"/>
              </a:buClr>
              <a:buSzPts val="1800"/>
              <a:buChar char="•"/>
              <a:defRPr i="0" sz="1800" u="none" cap="none" strike="noStrike">
                <a:solidFill>
                  <a:schemeClr val="dk1"/>
                </a:solidFill>
              </a:defRPr>
            </a:lvl8pPr>
            <a:lvl9pPr indent="-342900" lvl="8" marL="4114800" marR="0" algn="l">
              <a:lnSpc>
                <a:spcPct val="90000"/>
              </a:lnSpc>
              <a:spcBef>
                <a:spcPts val="500"/>
              </a:spcBef>
              <a:spcAft>
                <a:spcPts val="0"/>
              </a:spcAft>
              <a:buClr>
                <a:schemeClr val="dk1"/>
              </a:buClr>
              <a:buSzPts val="1800"/>
              <a:buChar char="•"/>
              <a:defRPr i="0" sz="1800" u="none" cap="none" strike="noStrike">
                <a:solidFill>
                  <a:schemeClr val="dk1"/>
                </a:solidFill>
              </a:defRPr>
            </a:lvl9pPr>
          </a:lstStyle>
          <a:p/>
        </p:txBody>
      </p:sp>
      <p:pic>
        <p:nvPicPr>
          <p:cNvPr id="33" name="Google Shape;33;p6"/>
          <p:cNvPicPr preferRelativeResize="0"/>
          <p:nvPr/>
        </p:nvPicPr>
        <p:blipFill rotWithShape="1">
          <a:blip r:embed="rId2">
            <a:alphaModFix/>
          </a:blip>
          <a:srcRect b="0" l="0" r="0" t="0"/>
          <a:stretch/>
        </p:blipFill>
        <p:spPr>
          <a:xfrm>
            <a:off x="648000" y="4392900"/>
            <a:ext cx="1377000" cy="535733"/>
          </a:xfrm>
          <a:prstGeom prst="rect">
            <a:avLst/>
          </a:prstGeom>
          <a:noFill/>
          <a:ln>
            <a:noFill/>
          </a:ln>
        </p:spPr>
      </p:pic>
      <p:sp>
        <p:nvSpPr>
          <p:cNvPr id="34" name="Google Shape;34;p6"/>
          <p:cNvSpPr/>
          <p:nvPr/>
        </p:nvSpPr>
        <p:spPr>
          <a:xfrm>
            <a:off x="0" y="0"/>
            <a:ext cx="288000" cy="5143500"/>
          </a:xfrm>
          <a:prstGeom prst="rect">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Leeg">
  <p:cSld name="2_Leeg">
    <p:spTree>
      <p:nvGrpSpPr>
        <p:cNvPr id="277" name="Shape 277"/>
        <p:cNvGrpSpPr/>
        <p:nvPr/>
      </p:nvGrpSpPr>
      <p:grpSpPr>
        <a:xfrm>
          <a:off x="0" y="0"/>
          <a:ext cx="0" cy="0"/>
          <a:chOff x="0" y="0"/>
          <a:chExt cx="0" cy="0"/>
        </a:xfrm>
      </p:grpSpPr>
      <p:sp>
        <p:nvSpPr>
          <p:cNvPr id="278" name="Google Shape;278;p54"/>
          <p:cNvSpPr txBox="1"/>
          <p:nvPr>
            <p:ph idx="12" type="sldNum"/>
          </p:nvPr>
        </p:nvSpPr>
        <p:spPr>
          <a:xfrm>
            <a:off x="6876014" y="4752000"/>
            <a:ext cx="21417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9pPr>
          </a:lstStyle>
          <a:p>
            <a:pPr indent="0" lvl="0" marL="0" rtl="0" algn="r">
              <a:spcBef>
                <a:spcPts val="0"/>
              </a:spcBef>
              <a:spcAft>
                <a:spcPts val="0"/>
              </a:spcAft>
              <a:buNone/>
            </a:pPr>
            <a:r>
              <a:rPr lang="nl-BE"/>
              <a:t>26/03/17 </a:t>
            </a:r>
            <a:r>
              <a:rPr b="1" lang="nl-BE"/>
              <a:t>│</a:t>
            </a:r>
            <a:fld id="{00000000-1234-1234-1234-123412341234}" type="slidenum">
              <a:rPr lang="nl-BE"/>
              <a:t>‹#›</a:t>
            </a:fld>
            <a:endParaRPr/>
          </a:p>
        </p:txBody>
      </p:sp>
      <p:sp>
        <p:nvSpPr>
          <p:cNvPr id="279" name="Google Shape;279;p54"/>
          <p:cNvSpPr txBox="1"/>
          <p:nvPr>
            <p:ph type="title"/>
          </p:nvPr>
        </p:nvSpPr>
        <p:spPr>
          <a:xfrm>
            <a:off x="457800" y="262200"/>
            <a:ext cx="7416000" cy="837000"/>
          </a:xfrm>
          <a:prstGeom prst="rect">
            <a:avLst/>
          </a:prstGeom>
          <a:noFill/>
          <a:ln>
            <a:noFill/>
          </a:ln>
        </p:spPr>
        <p:txBody>
          <a:bodyPr anchorCtr="0" anchor="t" bIns="91425" lIns="91425" spcFirstLastPara="1" rIns="91425" wrap="square" tIns="91425">
            <a:noAutofit/>
          </a:bodyPr>
          <a:lstStyle>
            <a:lvl1pPr lvl="0" marR="0" rtl="0" algn="l">
              <a:lnSpc>
                <a:spcPct val="102702"/>
              </a:lnSpc>
              <a:spcBef>
                <a:spcPts val="0"/>
              </a:spcBef>
              <a:spcAft>
                <a:spcPts val="0"/>
              </a:spcAft>
              <a:buClr>
                <a:schemeClr val="dk1"/>
              </a:buClr>
              <a:buSzPts val="3700"/>
              <a:buNone/>
              <a:defRPr i="0" sz="3700" u="none" cap="none" strike="noStrike">
                <a:solidFill>
                  <a:schemeClr val="dk1"/>
                </a:solidFill>
              </a:defRPr>
            </a:lvl1pPr>
            <a:lvl2pPr lvl="1" rtl="0" algn="l">
              <a:lnSpc>
                <a:spcPct val="100000"/>
              </a:lnSpc>
              <a:spcBef>
                <a:spcPts val="0"/>
              </a:spcBef>
              <a:spcAft>
                <a:spcPts val="0"/>
              </a:spcAft>
              <a:buSzPts val="1400"/>
              <a:buNone/>
              <a:defRPr sz="1800"/>
            </a:lvl2pPr>
            <a:lvl3pPr lvl="2" rtl="0" algn="l">
              <a:lnSpc>
                <a:spcPct val="100000"/>
              </a:lnSpc>
              <a:spcBef>
                <a:spcPts val="0"/>
              </a:spcBef>
              <a:spcAft>
                <a:spcPts val="0"/>
              </a:spcAft>
              <a:buSzPts val="1400"/>
              <a:buNone/>
              <a:defRPr sz="1800"/>
            </a:lvl3pPr>
            <a:lvl4pPr lvl="3" rtl="0" algn="l">
              <a:lnSpc>
                <a:spcPct val="100000"/>
              </a:lnSpc>
              <a:spcBef>
                <a:spcPts val="0"/>
              </a:spcBef>
              <a:spcAft>
                <a:spcPts val="0"/>
              </a:spcAft>
              <a:buSzPts val="1400"/>
              <a:buNone/>
              <a:defRPr sz="1800"/>
            </a:lvl4pPr>
            <a:lvl5pPr lvl="4" rtl="0" algn="l">
              <a:lnSpc>
                <a:spcPct val="100000"/>
              </a:lnSpc>
              <a:spcBef>
                <a:spcPts val="0"/>
              </a:spcBef>
              <a:spcAft>
                <a:spcPts val="0"/>
              </a:spcAft>
              <a:buSzPts val="1400"/>
              <a:buNone/>
              <a:defRPr sz="1800"/>
            </a:lvl5pPr>
            <a:lvl6pPr lvl="5" rtl="0" algn="l">
              <a:lnSpc>
                <a:spcPct val="100000"/>
              </a:lnSpc>
              <a:spcBef>
                <a:spcPts val="0"/>
              </a:spcBef>
              <a:spcAft>
                <a:spcPts val="0"/>
              </a:spcAft>
              <a:buSzPts val="1400"/>
              <a:buNone/>
              <a:defRPr sz="1800"/>
            </a:lvl6pPr>
            <a:lvl7pPr lvl="6" rtl="0" algn="l">
              <a:lnSpc>
                <a:spcPct val="100000"/>
              </a:lnSpc>
              <a:spcBef>
                <a:spcPts val="0"/>
              </a:spcBef>
              <a:spcAft>
                <a:spcPts val="0"/>
              </a:spcAft>
              <a:buSzPts val="1400"/>
              <a:buNone/>
              <a:defRPr sz="1800"/>
            </a:lvl7pPr>
            <a:lvl8pPr lvl="7" rtl="0" algn="l">
              <a:lnSpc>
                <a:spcPct val="100000"/>
              </a:lnSpc>
              <a:spcBef>
                <a:spcPts val="0"/>
              </a:spcBef>
              <a:spcAft>
                <a:spcPts val="0"/>
              </a:spcAft>
              <a:buSzPts val="1400"/>
              <a:buNone/>
              <a:defRPr sz="1800"/>
            </a:lvl8pPr>
            <a:lvl9pPr lvl="8" rtl="0" algn="l">
              <a:lnSpc>
                <a:spcPct val="100000"/>
              </a:lnSpc>
              <a:spcBef>
                <a:spcPts val="0"/>
              </a:spcBef>
              <a:spcAft>
                <a:spcPts val="0"/>
              </a:spcAft>
              <a:buSzPts val="1400"/>
              <a:buNone/>
              <a:defRPr sz="1800"/>
            </a:lvl9pPr>
          </a:lstStyle>
          <a:p/>
        </p:txBody>
      </p:sp>
      <p:sp>
        <p:nvSpPr>
          <p:cNvPr id="280" name="Google Shape;280;p54"/>
          <p:cNvSpPr txBox="1"/>
          <p:nvPr>
            <p:ph idx="1" type="body"/>
          </p:nvPr>
        </p:nvSpPr>
        <p:spPr>
          <a:xfrm>
            <a:off x="540000" y="1436400"/>
            <a:ext cx="8064000" cy="2754000"/>
          </a:xfrm>
          <a:prstGeom prst="rect">
            <a:avLst/>
          </a:prstGeom>
          <a:noFill/>
          <a:ln>
            <a:noFill/>
          </a:ln>
        </p:spPr>
        <p:txBody>
          <a:bodyPr anchorCtr="0" anchor="t" bIns="91425" lIns="91425" spcFirstLastPara="1" rIns="91425" wrap="square" tIns="91425">
            <a:noAutofit/>
          </a:bodyPr>
          <a:lstStyle>
            <a:lvl1pPr indent="-354330" lvl="0" marL="457200" marR="0" rtl="0" algn="l">
              <a:lnSpc>
                <a:spcPct val="90000"/>
              </a:lnSpc>
              <a:spcBef>
                <a:spcPts val="300"/>
              </a:spcBef>
              <a:spcAft>
                <a:spcPts val="0"/>
              </a:spcAft>
              <a:buClr>
                <a:schemeClr val="dk1"/>
              </a:buClr>
              <a:buSzPts val="1980"/>
              <a:buChar char="•"/>
              <a:defRPr i="0" sz="2200" u="none" cap="none" strike="noStrike">
                <a:solidFill>
                  <a:schemeClr val="dk1"/>
                </a:solidFill>
              </a:defRPr>
            </a:lvl1pPr>
            <a:lvl2pPr indent="-333375" lvl="1" marL="914400" marR="0" rtl="0" algn="l">
              <a:lnSpc>
                <a:spcPct val="90000"/>
              </a:lnSpc>
              <a:spcBef>
                <a:spcPts val="300"/>
              </a:spcBef>
              <a:spcAft>
                <a:spcPts val="0"/>
              </a:spcAft>
              <a:buClr>
                <a:srgbClr val="7F7F7F"/>
              </a:buClr>
              <a:buSzPts val="1650"/>
              <a:buChar char="•"/>
              <a:defRPr i="0" sz="2200" u="none" cap="none" strike="noStrike">
                <a:solidFill>
                  <a:srgbClr val="7F7F7F"/>
                </a:solidFill>
              </a:defRPr>
            </a:lvl2pPr>
            <a:lvl3pPr indent="-336550" lvl="2" marL="1371600" marR="0" rtl="0" algn="l">
              <a:lnSpc>
                <a:spcPct val="90000"/>
              </a:lnSpc>
              <a:spcBef>
                <a:spcPts val="300"/>
              </a:spcBef>
              <a:spcAft>
                <a:spcPts val="0"/>
              </a:spcAft>
              <a:buClr>
                <a:schemeClr val="dk1"/>
              </a:buClr>
              <a:buSzPts val="1700"/>
              <a:buChar char="•"/>
              <a:defRPr i="0" sz="2000" u="none" cap="none" strike="noStrike">
                <a:solidFill>
                  <a:schemeClr val="dk1"/>
                </a:solidFill>
              </a:defRPr>
            </a:lvl3pPr>
            <a:lvl4pPr indent="-323850" lvl="3" marL="1828800" marR="0" rtl="0" algn="l">
              <a:lnSpc>
                <a:spcPct val="90000"/>
              </a:lnSpc>
              <a:spcBef>
                <a:spcPts val="300"/>
              </a:spcBef>
              <a:spcAft>
                <a:spcPts val="0"/>
              </a:spcAft>
              <a:buClr>
                <a:schemeClr val="dk1"/>
              </a:buClr>
              <a:buSzPts val="1500"/>
              <a:buChar char="•"/>
              <a:defRPr i="0" sz="2000" u="none" cap="none" strike="noStrike">
                <a:solidFill>
                  <a:schemeClr val="dk1"/>
                </a:solidFill>
              </a:defRPr>
            </a:lvl4pPr>
            <a:lvl5pPr indent="-342900" lvl="4" marL="2286000" marR="0" rtl="0" algn="l">
              <a:lnSpc>
                <a:spcPct val="90000"/>
              </a:lnSpc>
              <a:spcBef>
                <a:spcPts val="300"/>
              </a:spcBef>
              <a:spcAft>
                <a:spcPts val="0"/>
              </a:spcAft>
              <a:buClr>
                <a:schemeClr val="dk1"/>
              </a:buClr>
              <a:buSzPts val="1800"/>
              <a:buChar char="•"/>
              <a:defRPr i="0" sz="2000" u="none" cap="none" strike="noStrike">
                <a:solidFill>
                  <a:schemeClr val="dk1"/>
                </a:solidFill>
              </a:defRPr>
            </a:lvl5pPr>
            <a:lvl6pPr indent="-342900" lvl="5" marL="2743200" marR="0" rtl="0" algn="l">
              <a:lnSpc>
                <a:spcPct val="90000"/>
              </a:lnSpc>
              <a:spcBef>
                <a:spcPts val="500"/>
              </a:spcBef>
              <a:spcAft>
                <a:spcPts val="0"/>
              </a:spcAft>
              <a:buClr>
                <a:schemeClr val="dk1"/>
              </a:buClr>
              <a:buSzPts val="1800"/>
              <a:buChar char="•"/>
              <a:defRPr i="0" sz="1800" u="none" cap="none" strike="noStrike">
                <a:solidFill>
                  <a:schemeClr val="dk1"/>
                </a:solidFill>
              </a:defRPr>
            </a:lvl6pPr>
            <a:lvl7pPr indent="-342900" lvl="6" marL="3200400" marR="0" rtl="0" algn="l">
              <a:lnSpc>
                <a:spcPct val="90000"/>
              </a:lnSpc>
              <a:spcBef>
                <a:spcPts val="500"/>
              </a:spcBef>
              <a:spcAft>
                <a:spcPts val="0"/>
              </a:spcAft>
              <a:buClr>
                <a:schemeClr val="dk1"/>
              </a:buClr>
              <a:buSzPts val="1800"/>
              <a:buChar char="•"/>
              <a:defRPr i="0" sz="1800" u="none" cap="none" strike="noStrike">
                <a:solidFill>
                  <a:schemeClr val="dk1"/>
                </a:solidFill>
              </a:defRPr>
            </a:lvl7pPr>
            <a:lvl8pPr indent="-342900" lvl="7" marL="3657600" marR="0" rtl="0" algn="l">
              <a:lnSpc>
                <a:spcPct val="90000"/>
              </a:lnSpc>
              <a:spcBef>
                <a:spcPts val="500"/>
              </a:spcBef>
              <a:spcAft>
                <a:spcPts val="0"/>
              </a:spcAft>
              <a:buClr>
                <a:schemeClr val="dk1"/>
              </a:buClr>
              <a:buSzPts val="1800"/>
              <a:buChar char="•"/>
              <a:defRPr i="0" sz="1800" u="none" cap="none" strike="noStrike">
                <a:solidFill>
                  <a:schemeClr val="dk1"/>
                </a:solidFill>
              </a:defRPr>
            </a:lvl8pPr>
            <a:lvl9pPr indent="-342900" lvl="8" marL="4114800" marR="0" rtl="0" algn="l">
              <a:lnSpc>
                <a:spcPct val="90000"/>
              </a:lnSpc>
              <a:spcBef>
                <a:spcPts val="500"/>
              </a:spcBef>
              <a:spcAft>
                <a:spcPts val="0"/>
              </a:spcAft>
              <a:buClr>
                <a:schemeClr val="dk1"/>
              </a:buClr>
              <a:buSzPts val="1800"/>
              <a:buChar char="•"/>
              <a:defRPr i="0" sz="1800" u="none" cap="none" strike="noStrike">
                <a:solidFill>
                  <a:schemeClr val="dk1"/>
                </a:solidFill>
              </a:defRPr>
            </a:lvl9pPr>
          </a:lstStyle>
          <a:p/>
        </p:txBody>
      </p:sp>
      <p:pic>
        <p:nvPicPr>
          <p:cNvPr id="281" name="Google Shape;281;p54"/>
          <p:cNvPicPr preferRelativeResize="0"/>
          <p:nvPr/>
        </p:nvPicPr>
        <p:blipFill rotWithShape="1">
          <a:blip r:embed="rId2">
            <a:alphaModFix/>
          </a:blip>
          <a:srcRect b="0" l="0" r="0" t="0"/>
          <a:stretch/>
        </p:blipFill>
        <p:spPr>
          <a:xfrm>
            <a:off x="648000" y="4392900"/>
            <a:ext cx="1377000" cy="535733"/>
          </a:xfrm>
          <a:prstGeom prst="rect">
            <a:avLst/>
          </a:prstGeom>
          <a:noFill/>
          <a:ln>
            <a:noFill/>
          </a:ln>
        </p:spPr>
      </p:pic>
      <p:sp>
        <p:nvSpPr>
          <p:cNvPr id="282" name="Google Shape;282;p54"/>
          <p:cNvSpPr/>
          <p:nvPr/>
        </p:nvSpPr>
        <p:spPr>
          <a:xfrm>
            <a:off x="0" y="0"/>
            <a:ext cx="288000" cy="5143500"/>
          </a:xfrm>
          <a:prstGeom prst="rect">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ussentitel 2">
  <p:cSld name="Tussentitel 2">
    <p:spTree>
      <p:nvGrpSpPr>
        <p:cNvPr id="283" name="Shape 283"/>
        <p:cNvGrpSpPr/>
        <p:nvPr/>
      </p:nvGrpSpPr>
      <p:grpSpPr>
        <a:xfrm>
          <a:off x="0" y="0"/>
          <a:ext cx="0" cy="0"/>
          <a:chOff x="0" y="0"/>
          <a:chExt cx="0" cy="0"/>
        </a:xfrm>
      </p:grpSpPr>
      <p:pic>
        <p:nvPicPr>
          <p:cNvPr id="284" name="Google Shape;284;p55"/>
          <p:cNvPicPr preferRelativeResize="0"/>
          <p:nvPr/>
        </p:nvPicPr>
        <p:blipFill rotWithShape="1">
          <a:blip r:embed="rId2">
            <a:alphaModFix/>
          </a:blip>
          <a:srcRect b="3435" l="760" r="6440" t="1398"/>
          <a:stretch/>
        </p:blipFill>
        <p:spPr>
          <a:xfrm>
            <a:off x="323527" y="-1"/>
            <a:ext cx="8820474" cy="5143501"/>
          </a:xfrm>
          <a:prstGeom prst="rect">
            <a:avLst/>
          </a:prstGeom>
          <a:noFill/>
          <a:ln>
            <a:noFill/>
          </a:ln>
        </p:spPr>
      </p:pic>
      <p:sp>
        <p:nvSpPr>
          <p:cNvPr id="285" name="Google Shape;285;p55"/>
          <p:cNvSpPr txBox="1"/>
          <p:nvPr>
            <p:ph idx="1" type="subTitle"/>
          </p:nvPr>
        </p:nvSpPr>
        <p:spPr>
          <a:xfrm>
            <a:off x="1813992" y="3705876"/>
            <a:ext cx="6858000" cy="1241700"/>
          </a:xfrm>
          <a:prstGeom prst="rect">
            <a:avLst/>
          </a:prstGeom>
          <a:noFill/>
          <a:ln>
            <a:noFill/>
          </a:ln>
        </p:spPr>
        <p:txBody>
          <a:bodyPr anchorCtr="0" anchor="t" bIns="91425" lIns="91425" spcFirstLastPara="1" rIns="91425" wrap="square" tIns="91425">
            <a:noAutofit/>
          </a:bodyPr>
          <a:lstStyle>
            <a:lvl1pPr lvl="0" rtl="0" algn="r">
              <a:lnSpc>
                <a:spcPct val="90000"/>
              </a:lnSpc>
              <a:spcBef>
                <a:spcPts val="300"/>
              </a:spcBef>
              <a:spcAft>
                <a:spcPts val="0"/>
              </a:spcAft>
              <a:buSzPts val="1980"/>
              <a:buNone/>
              <a:defRPr sz="1800">
                <a:solidFill>
                  <a:schemeClr val="lt2"/>
                </a:solidFill>
                <a:latin typeface="Arial"/>
                <a:ea typeface="Arial"/>
                <a:cs typeface="Arial"/>
                <a:sym typeface="Arial"/>
              </a:defRPr>
            </a:lvl1pPr>
            <a:lvl2pPr lvl="1" rtl="0" algn="ctr">
              <a:lnSpc>
                <a:spcPct val="90000"/>
              </a:lnSpc>
              <a:spcBef>
                <a:spcPts val="300"/>
              </a:spcBef>
              <a:spcAft>
                <a:spcPts val="0"/>
              </a:spcAft>
              <a:buSzPts val="1540"/>
              <a:buNone/>
              <a:defRPr sz="1500"/>
            </a:lvl2pPr>
            <a:lvl3pPr lvl="2" rtl="0" algn="ctr">
              <a:lnSpc>
                <a:spcPct val="90000"/>
              </a:lnSpc>
              <a:spcBef>
                <a:spcPts val="300"/>
              </a:spcBef>
              <a:spcAft>
                <a:spcPts val="0"/>
              </a:spcAft>
              <a:buSzPts val="1800"/>
              <a:buNone/>
              <a:defRPr sz="1400"/>
            </a:lvl3pPr>
            <a:lvl4pPr lvl="3" rtl="0" algn="ctr">
              <a:lnSpc>
                <a:spcPct val="90000"/>
              </a:lnSpc>
              <a:spcBef>
                <a:spcPts val="300"/>
              </a:spcBef>
              <a:spcAft>
                <a:spcPts val="0"/>
              </a:spcAft>
              <a:buSzPts val="1500"/>
              <a:buNone/>
              <a:defRPr sz="1200"/>
            </a:lvl4pPr>
            <a:lvl5pPr lvl="4" rtl="0" algn="ctr">
              <a:lnSpc>
                <a:spcPct val="90000"/>
              </a:lnSpc>
              <a:spcBef>
                <a:spcPts val="300"/>
              </a:spcBef>
              <a:spcAft>
                <a:spcPts val="0"/>
              </a:spcAft>
              <a:buSzPts val="1800"/>
              <a:buNone/>
              <a:defRPr sz="1200"/>
            </a:lvl5pPr>
            <a:lvl6pPr lvl="5" rtl="0" algn="ctr">
              <a:lnSpc>
                <a:spcPct val="90000"/>
              </a:lnSpc>
              <a:spcBef>
                <a:spcPts val="500"/>
              </a:spcBef>
              <a:spcAft>
                <a:spcPts val="0"/>
              </a:spcAft>
              <a:buSzPts val="1800"/>
              <a:buNone/>
              <a:defRPr sz="1200"/>
            </a:lvl6pPr>
            <a:lvl7pPr lvl="6" rtl="0" algn="ctr">
              <a:lnSpc>
                <a:spcPct val="90000"/>
              </a:lnSpc>
              <a:spcBef>
                <a:spcPts val="500"/>
              </a:spcBef>
              <a:spcAft>
                <a:spcPts val="0"/>
              </a:spcAft>
              <a:buSzPts val="1800"/>
              <a:buNone/>
              <a:defRPr sz="1200"/>
            </a:lvl7pPr>
            <a:lvl8pPr lvl="7" rtl="0" algn="ctr">
              <a:lnSpc>
                <a:spcPct val="90000"/>
              </a:lnSpc>
              <a:spcBef>
                <a:spcPts val="500"/>
              </a:spcBef>
              <a:spcAft>
                <a:spcPts val="0"/>
              </a:spcAft>
              <a:buSzPts val="1800"/>
              <a:buNone/>
              <a:defRPr sz="1200"/>
            </a:lvl8pPr>
            <a:lvl9pPr lvl="8" rtl="0" algn="ctr">
              <a:lnSpc>
                <a:spcPct val="90000"/>
              </a:lnSpc>
              <a:spcBef>
                <a:spcPts val="500"/>
              </a:spcBef>
              <a:spcAft>
                <a:spcPts val="0"/>
              </a:spcAft>
              <a:buSzPts val="1800"/>
              <a:buNone/>
              <a:defRPr sz="1200"/>
            </a:lvl9pPr>
          </a:lstStyle>
          <a:p/>
        </p:txBody>
      </p:sp>
      <p:sp>
        <p:nvSpPr>
          <p:cNvPr id="286" name="Google Shape;286;p55"/>
          <p:cNvSpPr txBox="1"/>
          <p:nvPr>
            <p:ph type="title"/>
          </p:nvPr>
        </p:nvSpPr>
        <p:spPr>
          <a:xfrm>
            <a:off x="899594" y="1501902"/>
            <a:ext cx="7772400" cy="2096100"/>
          </a:xfrm>
          <a:prstGeom prst="rect">
            <a:avLst/>
          </a:prstGeom>
          <a:noFill/>
          <a:ln>
            <a:noFill/>
          </a:ln>
        </p:spPr>
        <p:txBody>
          <a:bodyPr anchorCtr="0" anchor="b" bIns="91425" lIns="91425" spcFirstLastPara="1" rIns="91425" wrap="square" tIns="91425">
            <a:noAutofit/>
          </a:bodyPr>
          <a:lstStyle>
            <a:lvl1pPr lvl="0" rtl="0" algn="r">
              <a:lnSpc>
                <a:spcPct val="102702"/>
              </a:lnSpc>
              <a:spcBef>
                <a:spcPts val="0"/>
              </a:spcBef>
              <a:spcAft>
                <a:spcPts val="0"/>
              </a:spcAft>
              <a:buSzPts val="3700"/>
              <a:buNone/>
              <a:defRPr sz="2700">
                <a:latin typeface="Arial"/>
                <a:ea typeface="Arial"/>
                <a:cs typeface="Arial"/>
                <a:sym typeface="Aria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ro orange">
  <p:cSld name="Intro orange">
    <p:bg>
      <p:bgPr>
        <a:solidFill>
          <a:schemeClr val="dk1"/>
        </a:solidFill>
      </p:bgPr>
    </p:bg>
    <p:spTree>
      <p:nvGrpSpPr>
        <p:cNvPr id="287" name="Shape 287"/>
        <p:cNvGrpSpPr/>
        <p:nvPr/>
      </p:nvGrpSpPr>
      <p:grpSpPr>
        <a:xfrm>
          <a:off x="0" y="0"/>
          <a:ext cx="0" cy="0"/>
          <a:chOff x="0" y="0"/>
          <a:chExt cx="0" cy="0"/>
        </a:xfrm>
      </p:grpSpPr>
      <p:pic>
        <p:nvPicPr>
          <p:cNvPr id="288" name="Google Shape;288;p56"/>
          <p:cNvPicPr preferRelativeResize="0"/>
          <p:nvPr/>
        </p:nvPicPr>
        <p:blipFill rotWithShape="1">
          <a:blip r:embed="rId2">
            <a:alphaModFix/>
          </a:blip>
          <a:srcRect b="0" l="0" r="0" t="0"/>
          <a:stretch/>
        </p:blipFill>
        <p:spPr>
          <a:xfrm>
            <a:off x="747532" y="4099560"/>
            <a:ext cx="1791953" cy="701200"/>
          </a:xfrm>
          <a:prstGeom prst="rect">
            <a:avLst/>
          </a:prstGeom>
          <a:noFill/>
          <a:ln>
            <a:noFill/>
          </a:ln>
        </p:spPr>
      </p:pic>
      <p:sp>
        <p:nvSpPr>
          <p:cNvPr id="289" name="Google Shape;289;p56"/>
          <p:cNvSpPr txBox="1"/>
          <p:nvPr>
            <p:ph idx="1" type="body"/>
          </p:nvPr>
        </p:nvSpPr>
        <p:spPr>
          <a:xfrm>
            <a:off x="984005" y="2779909"/>
            <a:ext cx="2271600" cy="882600"/>
          </a:xfrm>
          <a:prstGeom prst="rect">
            <a:avLst/>
          </a:prstGeom>
          <a:noFill/>
          <a:ln>
            <a:noFill/>
          </a:ln>
        </p:spPr>
        <p:txBody>
          <a:bodyPr anchorCtr="0" anchor="t" bIns="91425" lIns="91425" spcFirstLastPara="1" rIns="91425" wrap="square" tIns="91425">
            <a:noAutofit/>
          </a:bodyPr>
          <a:lstStyle>
            <a:lvl1pPr indent="-228600" lvl="0" marL="457200" rtl="0" algn="l">
              <a:lnSpc>
                <a:spcPct val="90000"/>
              </a:lnSpc>
              <a:spcBef>
                <a:spcPts val="300"/>
              </a:spcBef>
              <a:spcAft>
                <a:spcPts val="0"/>
              </a:spcAft>
              <a:buSzPts val="1980"/>
              <a:buNone/>
              <a:defRPr b="0" i="1" sz="1500">
                <a:solidFill>
                  <a:schemeClr val="lt1"/>
                </a:solidFill>
                <a:latin typeface="Proxima Nova"/>
                <a:ea typeface="Proxima Nova"/>
                <a:cs typeface="Proxima Nova"/>
                <a:sym typeface="Proxima Nova"/>
              </a:defRPr>
            </a:lvl1pPr>
            <a:lvl2pPr indent="-326390" lvl="1" marL="914400" rtl="0" algn="l">
              <a:lnSpc>
                <a:spcPct val="90000"/>
              </a:lnSpc>
              <a:spcBef>
                <a:spcPts val="300"/>
              </a:spcBef>
              <a:spcAft>
                <a:spcPts val="0"/>
              </a:spcAft>
              <a:buSzPts val="1540"/>
              <a:buChar char="•"/>
              <a:defRPr/>
            </a:lvl2pPr>
            <a:lvl3pPr indent="-342900" lvl="2" marL="1371600" rtl="0" algn="l">
              <a:lnSpc>
                <a:spcPct val="90000"/>
              </a:lnSpc>
              <a:spcBef>
                <a:spcPts val="300"/>
              </a:spcBef>
              <a:spcAft>
                <a:spcPts val="0"/>
              </a:spcAft>
              <a:buSzPts val="1800"/>
              <a:buChar char="•"/>
              <a:defRPr/>
            </a:lvl3pPr>
            <a:lvl4pPr indent="-323850" lvl="3" marL="1828800" rtl="0" algn="l">
              <a:lnSpc>
                <a:spcPct val="90000"/>
              </a:lnSpc>
              <a:spcBef>
                <a:spcPts val="300"/>
              </a:spcBef>
              <a:spcAft>
                <a:spcPts val="0"/>
              </a:spcAft>
              <a:buSzPts val="1500"/>
              <a:buChar char="•"/>
              <a:defRPr/>
            </a:lvl4pPr>
            <a:lvl5pPr indent="-342900" lvl="4" marL="2286000" rtl="0" algn="l">
              <a:lnSpc>
                <a:spcPct val="90000"/>
              </a:lnSpc>
              <a:spcBef>
                <a:spcPts val="300"/>
              </a:spcBef>
              <a:spcAft>
                <a:spcPts val="0"/>
              </a:spcAft>
              <a:buSzPts val="1800"/>
              <a:buChar char="•"/>
              <a:defRPr/>
            </a:lvl5pPr>
            <a:lvl6pPr indent="-342900" lvl="5" marL="2743200" rtl="0" algn="l">
              <a:lnSpc>
                <a:spcPct val="90000"/>
              </a:lnSpc>
              <a:spcBef>
                <a:spcPts val="500"/>
              </a:spcBef>
              <a:spcAft>
                <a:spcPts val="0"/>
              </a:spcAft>
              <a:buSzPts val="1800"/>
              <a:buChar char="•"/>
              <a:defRPr/>
            </a:lvl6pPr>
            <a:lvl7pPr indent="-342900" lvl="6" marL="3200400" rtl="0" algn="l">
              <a:lnSpc>
                <a:spcPct val="90000"/>
              </a:lnSpc>
              <a:spcBef>
                <a:spcPts val="500"/>
              </a:spcBef>
              <a:spcAft>
                <a:spcPts val="0"/>
              </a:spcAft>
              <a:buSzPts val="1800"/>
              <a:buChar char="•"/>
              <a:defRPr/>
            </a:lvl7pPr>
            <a:lvl8pPr indent="-342900" lvl="7" marL="3657600" rtl="0" algn="l">
              <a:lnSpc>
                <a:spcPct val="90000"/>
              </a:lnSpc>
              <a:spcBef>
                <a:spcPts val="500"/>
              </a:spcBef>
              <a:spcAft>
                <a:spcPts val="0"/>
              </a:spcAft>
              <a:buSzPts val="1800"/>
              <a:buChar char="•"/>
              <a:defRPr/>
            </a:lvl8pPr>
            <a:lvl9pPr indent="-342900" lvl="8" marL="4114800" rtl="0" algn="l">
              <a:lnSpc>
                <a:spcPct val="90000"/>
              </a:lnSpc>
              <a:spcBef>
                <a:spcPts val="500"/>
              </a:spcBef>
              <a:spcAft>
                <a:spcPts val="0"/>
              </a:spcAft>
              <a:buSzPts val="1800"/>
              <a:buChar char="•"/>
              <a:defRPr/>
            </a:lvl9pPr>
          </a:lstStyle>
          <a:p/>
        </p:txBody>
      </p:sp>
      <p:sp>
        <p:nvSpPr>
          <p:cNvPr id="290" name="Google Shape;290;p56"/>
          <p:cNvSpPr txBox="1"/>
          <p:nvPr>
            <p:ph idx="2" type="body"/>
          </p:nvPr>
        </p:nvSpPr>
        <p:spPr>
          <a:xfrm>
            <a:off x="985390" y="2405109"/>
            <a:ext cx="3476100" cy="382500"/>
          </a:xfrm>
          <a:prstGeom prst="rect">
            <a:avLst/>
          </a:prstGeom>
          <a:noFill/>
          <a:ln>
            <a:noFill/>
          </a:ln>
        </p:spPr>
        <p:txBody>
          <a:bodyPr anchorCtr="0" anchor="t" bIns="91425" lIns="91425" spcFirstLastPara="1" rIns="91425" wrap="square" tIns="91425">
            <a:noAutofit/>
          </a:bodyPr>
          <a:lstStyle>
            <a:lvl1pPr indent="-228600" lvl="0" marL="457200" rtl="0" algn="l">
              <a:lnSpc>
                <a:spcPct val="90000"/>
              </a:lnSpc>
              <a:spcBef>
                <a:spcPts val="300"/>
              </a:spcBef>
              <a:spcAft>
                <a:spcPts val="0"/>
              </a:spcAft>
              <a:buSzPts val="1980"/>
              <a:buNone/>
              <a:defRPr b="0" i="1" sz="2100">
                <a:solidFill>
                  <a:schemeClr val="lt1"/>
                </a:solidFill>
                <a:latin typeface="Proxima Nova"/>
                <a:ea typeface="Proxima Nova"/>
                <a:cs typeface="Proxima Nova"/>
                <a:sym typeface="Proxima Nova"/>
              </a:defRPr>
            </a:lvl1pPr>
            <a:lvl2pPr indent="-326390" lvl="1" marL="914400" rtl="0" algn="l">
              <a:lnSpc>
                <a:spcPct val="90000"/>
              </a:lnSpc>
              <a:spcBef>
                <a:spcPts val="300"/>
              </a:spcBef>
              <a:spcAft>
                <a:spcPts val="0"/>
              </a:spcAft>
              <a:buSzPts val="1540"/>
              <a:buChar char="•"/>
              <a:defRPr/>
            </a:lvl2pPr>
            <a:lvl3pPr indent="-342900" lvl="2" marL="1371600" rtl="0" algn="l">
              <a:lnSpc>
                <a:spcPct val="90000"/>
              </a:lnSpc>
              <a:spcBef>
                <a:spcPts val="300"/>
              </a:spcBef>
              <a:spcAft>
                <a:spcPts val="0"/>
              </a:spcAft>
              <a:buSzPts val="1800"/>
              <a:buChar char="•"/>
              <a:defRPr/>
            </a:lvl3pPr>
            <a:lvl4pPr indent="-323850" lvl="3" marL="1828800" rtl="0" algn="l">
              <a:lnSpc>
                <a:spcPct val="90000"/>
              </a:lnSpc>
              <a:spcBef>
                <a:spcPts val="300"/>
              </a:spcBef>
              <a:spcAft>
                <a:spcPts val="0"/>
              </a:spcAft>
              <a:buSzPts val="1500"/>
              <a:buChar char="•"/>
              <a:defRPr/>
            </a:lvl4pPr>
            <a:lvl5pPr indent="-342900" lvl="4" marL="2286000" rtl="0" algn="l">
              <a:lnSpc>
                <a:spcPct val="90000"/>
              </a:lnSpc>
              <a:spcBef>
                <a:spcPts val="300"/>
              </a:spcBef>
              <a:spcAft>
                <a:spcPts val="0"/>
              </a:spcAft>
              <a:buSzPts val="1800"/>
              <a:buChar char="•"/>
              <a:defRPr/>
            </a:lvl5pPr>
            <a:lvl6pPr indent="-342900" lvl="5" marL="2743200" rtl="0" algn="l">
              <a:lnSpc>
                <a:spcPct val="90000"/>
              </a:lnSpc>
              <a:spcBef>
                <a:spcPts val="500"/>
              </a:spcBef>
              <a:spcAft>
                <a:spcPts val="0"/>
              </a:spcAft>
              <a:buSzPts val="1800"/>
              <a:buChar char="•"/>
              <a:defRPr/>
            </a:lvl6pPr>
            <a:lvl7pPr indent="-342900" lvl="6" marL="3200400" rtl="0" algn="l">
              <a:lnSpc>
                <a:spcPct val="90000"/>
              </a:lnSpc>
              <a:spcBef>
                <a:spcPts val="500"/>
              </a:spcBef>
              <a:spcAft>
                <a:spcPts val="0"/>
              </a:spcAft>
              <a:buSzPts val="1800"/>
              <a:buChar char="•"/>
              <a:defRPr/>
            </a:lvl7pPr>
            <a:lvl8pPr indent="-342900" lvl="7" marL="3657600" rtl="0" algn="l">
              <a:lnSpc>
                <a:spcPct val="90000"/>
              </a:lnSpc>
              <a:spcBef>
                <a:spcPts val="500"/>
              </a:spcBef>
              <a:spcAft>
                <a:spcPts val="0"/>
              </a:spcAft>
              <a:buSzPts val="1800"/>
              <a:buChar char="•"/>
              <a:defRPr/>
            </a:lvl8pPr>
            <a:lvl9pPr indent="-342900" lvl="8" marL="4114800" rtl="0" algn="l">
              <a:lnSpc>
                <a:spcPct val="90000"/>
              </a:lnSpc>
              <a:spcBef>
                <a:spcPts val="500"/>
              </a:spcBef>
              <a:spcAft>
                <a:spcPts val="0"/>
              </a:spcAft>
              <a:buSzPts val="1800"/>
              <a:buChar char="•"/>
              <a:defRPr/>
            </a:lvl9pPr>
          </a:lstStyle>
          <a:p/>
        </p:txBody>
      </p:sp>
      <p:sp>
        <p:nvSpPr>
          <p:cNvPr id="291" name="Google Shape;291;p56"/>
          <p:cNvSpPr txBox="1"/>
          <p:nvPr>
            <p:ph idx="3" type="body"/>
          </p:nvPr>
        </p:nvSpPr>
        <p:spPr>
          <a:xfrm>
            <a:off x="628651" y="106341"/>
            <a:ext cx="6412200" cy="2236500"/>
          </a:xfrm>
          <a:prstGeom prst="rect">
            <a:avLst/>
          </a:prstGeom>
          <a:noFill/>
          <a:ln>
            <a:noFill/>
          </a:ln>
        </p:spPr>
        <p:txBody>
          <a:bodyPr anchorCtr="0" anchor="t" bIns="36000" lIns="91425" spcFirstLastPara="1" rIns="91425" wrap="square" tIns="91425">
            <a:noAutofit/>
          </a:bodyPr>
          <a:lstStyle>
            <a:lvl1pPr indent="-228600" lvl="0" marL="457200" rtl="0" algn="l">
              <a:lnSpc>
                <a:spcPct val="200000"/>
              </a:lnSpc>
              <a:spcBef>
                <a:spcPts val="0"/>
              </a:spcBef>
              <a:spcAft>
                <a:spcPts val="0"/>
              </a:spcAft>
              <a:buSzPts val="1980"/>
              <a:buNone/>
              <a:defRPr b="1" i="0" sz="7050">
                <a:solidFill>
                  <a:schemeClr val="lt1"/>
                </a:solidFill>
                <a:latin typeface="Proxima Nova Extrabold"/>
                <a:ea typeface="Proxima Nova Extrabold"/>
                <a:cs typeface="Proxima Nova Extrabold"/>
                <a:sym typeface="Proxima Nova Extrabold"/>
              </a:defRPr>
            </a:lvl1pPr>
            <a:lvl2pPr indent="-326390" lvl="1" marL="914400" rtl="0" algn="l">
              <a:lnSpc>
                <a:spcPct val="90000"/>
              </a:lnSpc>
              <a:spcBef>
                <a:spcPts val="300"/>
              </a:spcBef>
              <a:spcAft>
                <a:spcPts val="0"/>
              </a:spcAft>
              <a:buSzPts val="1540"/>
              <a:buChar char="•"/>
              <a:defRPr/>
            </a:lvl2pPr>
            <a:lvl3pPr indent="-342900" lvl="2" marL="1371600" rtl="0" algn="l">
              <a:lnSpc>
                <a:spcPct val="90000"/>
              </a:lnSpc>
              <a:spcBef>
                <a:spcPts val="300"/>
              </a:spcBef>
              <a:spcAft>
                <a:spcPts val="0"/>
              </a:spcAft>
              <a:buSzPts val="1800"/>
              <a:buChar char="•"/>
              <a:defRPr/>
            </a:lvl3pPr>
            <a:lvl4pPr indent="-323850" lvl="3" marL="1828800" rtl="0" algn="l">
              <a:lnSpc>
                <a:spcPct val="90000"/>
              </a:lnSpc>
              <a:spcBef>
                <a:spcPts val="300"/>
              </a:spcBef>
              <a:spcAft>
                <a:spcPts val="0"/>
              </a:spcAft>
              <a:buSzPts val="1500"/>
              <a:buChar char="•"/>
              <a:defRPr/>
            </a:lvl4pPr>
            <a:lvl5pPr indent="-342900" lvl="4" marL="2286000" rtl="0" algn="l">
              <a:lnSpc>
                <a:spcPct val="90000"/>
              </a:lnSpc>
              <a:spcBef>
                <a:spcPts val="300"/>
              </a:spcBef>
              <a:spcAft>
                <a:spcPts val="0"/>
              </a:spcAft>
              <a:buSzPts val="1800"/>
              <a:buChar char="•"/>
              <a:defRPr/>
            </a:lvl5pPr>
            <a:lvl6pPr indent="-342900" lvl="5" marL="2743200" rtl="0" algn="l">
              <a:lnSpc>
                <a:spcPct val="90000"/>
              </a:lnSpc>
              <a:spcBef>
                <a:spcPts val="500"/>
              </a:spcBef>
              <a:spcAft>
                <a:spcPts val="0"/>
              </a:spcAft>
              <a:buSzPts val="1800"/>
              <a:buChar char="•"/>
              <a:defRPr/>
            </a:lvl6pPr>
            <a:lvl7pPr indent="-342900" lvl="6" marL="3200400" rtl="0" algn="l">
              <a:lnSpc>
                <a:spcPct val="90000"/>
              </a:lnSpc>
              <a:spcBef>
                <a:spcPts val="500"/>
              </a:spcBef>
              <a:spcAft>
                <a:spcPts val="0"/>
              </a:spcAft>
              <a:buSzPts val="1800"/>
              <a:buChar char="•"/>
              <a:defRPr/>
            </a:lvl7pPr>
            <a:lvl8pPr indent="-342900" lvl="7" marL="3657600" rtl="0" algn="l">
              <a:lnSpc>
                <a:spcPct val="90000"/>
              </a:lnSpc>
              <a:spcBef>
                <a:spcPts val="500"/>
              </a:spcBef>
              <a:spcAft>
                <a:spcPts val="0"/>
              </a:spcAft>
              <a:buSzPts val="1800"/>
              <a:buChar char="•"/>
              <a:defRPr/>
            </a:lvl8pPr>
            <a:lvl9pPr indent="-342900" lvl="8" marL="4114800" rtl="0" algn="l">
              <a:lnSpc>
                <a:spcPct val="90000"/>
              </a:lnSpc>
              <a:spcBef>
                <a:spcPts val="500"/>
              </a:spcBef>
              <a:spcAft>
                <a:spcPts val="0"/>
              </a:spcAft>
              <a:buSzPts val="1800"/>
              <a:buChar char="•"/>
              <a:defRPr/>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orange">
  <p:cSld name="Quote orange">
    <p:spTree>
      <p:nvGrpSpPr>
        <p:cNvPr id="292" name="Shape 292"/>
        <p:cNvGrpSpPr/>
        <p:nvPr/>
      </p:nvGrpSpPr>
      <p:grpSpPr>
        <a:xfrm>
          <a:off x="0" y="0"/>
          <a:ext cx="0" cy="0"/>
          <a:chOff x="0" y="0"/>
          <a:chExt cx="0" cy="0"/>
        </a:xfrm>
      </p:grpSpPr>
      <p:pic>
        <p:nvPicPr>
          <p:cNvPr id="293" name="Google Shape;293;p57"/>
          <p:cNvPicPr preferRelativeResize="0"/>
          <p:nvPr/>
        </p:nvPicPr>
        <p:blipFill rotWithShape="1">
          <a:blip r:embed="rId2">
            <a:alphaModFix/>
          </a:blip>
          <a:srcRect b="0" l="0" r="0" t="0"/>
          <a:stretch/>
        </p:blipFill>
        <p:spPr>
          <a:xfrm>
            <a:off x="4355048" y="2882268"/>
            <a:ext cx="465924" cy="654811"/>
          </a:xfrm>
          <a:prstGeom prst="rect">
            <a:avLst/>
          </a:prstGeom>
          <a:noFill/>
          <a:ln>
            <a:noFill/>
          </a:ln>
        </p:spPr>
      </p:pic>
      <p:sp>
        <p:nvSpPr>
          <p:cNvPr id="294" name="Google Shape;294;p57"/>
          <p:cNvSpPr txBox="1"/>
          <p:nvPr>
            <p:ph idx="1" type="body"/>
          </p:nvPr>
        </p:nvSpPr>
        <p:spPr>
          <a:xfrm>
            <a:off x="1090430" y="2076136"/>
            <a:ext cx="6995100" cy="882600"/>
          </a:xfrm>
          <a:prstGeom prst="rect">
            <a:avLst/>
          </a:prstGeom>
          <a:noFill/>
          <a:ln>
            <a:noFill/>
          </a:ln>
        </p:spPr>
        <p:txBody>
          <a:bodyPr anchorCtr="0" anchor="t" bIns="91425" lIns="91425" spcFirstLastPara="1" rIns="91425" wrap="square" tIns="91425">
            <a:noAutofit/>
          </a:bodyPr>
          <a:lstStyle>
            <a:lvl1pPr indent="-228600" lvl="0" marL="457200" rtl="0" algn="ctr">
              <a:lnSpc>
                <a:spcPct val="90000"/>
              </a:lnSpc>
              <a:spcBef>
                <a:spcPts val="300"/>
              </a:spcBef>
              <a:spcAft>
                <a:spcPts val="0"/>
              </a:spcAft>
              <a:buSzPts val="1980"/>
              <a:buNone/>
              <a:defRPr b="0" i="0" sz="2700">
                <a:solidFill>
                  <a:schemeClr val="lt1"/>
                </a:solidFill>
                <a:latin typeface="Proxima Nova Extrabold"/>
                <a:ea typeface="Proxima Nova Extrabold"/>
                <a:cs typeface="Proxima Nova Extrabold"/>
                <a:sym typeface="Proxima Nova Extrabold"/>
              </a:defRPr>
            </a:lvl1pPr>
            <a:lvl2pPr indent="-326390" lvl="1" marL="914400" rtl="0" algn="l">
              <a:lnSpc>
                <a:spcPct val="90000"/>
              </a:lnSpc>
              <a:spcBef>
                <a:spcPts val="300"/>
              </a:spcBef>
              <a:spcAft>
                <a:spcPts val="0"/>
              </a:spcAft>
              <a:buSzPts val="1540"/>
              <a:buChar char="•"/>
              <a:defRPr/>
            </a:lvl2pPr>
            <a:lvl3pPr indent="-342900" lvl="2" marL="1371600" rtl="0" algn="l">
              <a:lnSpc>
                <a:spcPct val="90000"/>
              </a:lnSpc>
              <a:spcBef>
                <a:spcPts val="300"/>
              </a:spcBef>
              <a:spcAft>
                <a:spcPts val="0"/>
              </a:spcAft>
              <a:buSzPts val="1800"/>
              <a:buChar char="•"/>
              <a:defRPr/>
            </a:lvl3pPr>
            <a:lvl4pPr indent="-323850" lvl="3" marL="1828800" rtl="0" algn="l">
              <a:lnSpc>
                <a:spcPct val="90000"/>
              </a:lnSpc>
              <a:spcBef>
                <a:spcPts val="300"/>
              </a:spcBef>
              <a:spcAft>
                <a:spcPts val="0"/>
              </a:spcAft>
              <a:buSzPts val="1500"/>
              <a:buChar char="•"/>
              <a:defRPr/>
            </a:lvl4pPr>
            <a:lvl5pPr indent="-342900" lvl="4" marL="2286000" rtl="0" algn="l">
              <a:lnSpc>
                <a:spcPct val="90000"/>
              </a:lnSpc>
              <a:spcBef>
                <a:spcPts val="300"/>
              </a:spcBef>
              <a:spcAft>
                <a:spcPts val="0"/>
              </a:spcAft>
              <a:buSzPts val="1800"/>
              <a:buChar char="•"/>
              <a:defRPr/>
            </a:lvl5pPr>
            <a:lvl6pPr indent="-342900" lvl="5" marL="2743200" rtl="0" algn="l">
              <a:lnSpc>
                <a:spcPct val="90000"/>
              </a:lnSpc>
              <a:spcBef>
                <a:spcPts val="500"/>
              </a:spcBef>
              <a:spcAft>
                <a:spcPts val="0"/>
              </a:spcAft>
              <a:buSzPts val="1800"/>
              <a:buChar char="•"/>
              <a:defRPr/>
            </a:lvl6pPr>
            <a:lvl7pPr indent="-342900" lvl="6" marL="3200400" rtl="0" algn="l">
              <a:lnSpc>
                <a:spcPct val="90000"/>
              </a:lnSpc>
              <a:spcBef>
                <a:spcPts val="500"/>
              </a:spcBef>
              <a:spcAft>
                <a:spcPts val="0"/>
              </a:spcAft>
              <a:buSzPts val="1800"/>
              <a:buChar char="•"/>
              <a:defRPr/>
            </a:lvl7pPr>
            <a:lvl8pPr indent="-342900" lvl="7" marL="3657600" rtl="0" algn="l">
              <a:lnSpc>
                <a:spcPct val="90000"/>
              </a:lnSpc>
              <a:spcBef>
                <a:spcPts val="500"/>
              </a:spcBef>
              <a:spcAft>
                <a:spcPts val="0"/>
              </a:spcAft>
              <a:buSzPts val="1800"/>
              <a:buChar char="•"/>
              <a:defRPr/>
            </a:lvl8pPr>
            <a:lvl9pPr indent="-342900" lvl="8" marL="4114800" rtl="0" algn="l">
              <a:lnSpc>
                <a:spcPct val="90000"/>
              </a:lnSpc>
              <a:spcBef>
                <a:spcPts val="500"/>
              </a:spcBef>
              <a:spcAft>
                <a:spcPts val="0"/>
              </a:spcAft>
              <a:buSzPts val="1800"/>
              <a:buChar char="•"/>
              <a:defRPr/>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text">
  <p:cSld name="Slide text">
    <p:spTree>
      <p:nvGrpSpPr>
        <p:cNvPr id="295" name="Shape 295"/>
        <p:cNvGrpSpPr/>
        <p:nvPr/>
      </p:nvGrpSpPr>
      <p:grpSpPr>
        <a:xfrm>
          <a:off x="0" y="0"/>
          <a:ext cx="0" cy="0"/>
          <a:chOff x="0" y="0"/>
          <a:chExt cx="0" cy="0"/>
        </a:xfrm>
      </p:grpSpPr>
      <p:pic>
        <p:nvPicPr>
          <p:cNvPr id="296" name="Google Shape;296;p58"/>
          <p:cNvPicPr preferRelativeResize="0"/>
          <p:nvPr/>
        </p:nvPicPr>
        <p:blipFill rotWithShape="1">
          <a:blip r:embed="rId2">
            <a:alphaModFix amt="3000"/>
          </a:blip>
          <a:srcRect b="0" l="0" r="0" t="0"/>
          <a:stretch/>
        </p:blipFill>
        <p:spPr>
          <a:xfrm>
            <a:off x="4396151" y="244719"/>
            <a:ext cx="4514850" cy="4514850"/>
          </a:xfrm>
          <a:prstGeom prst="rect">
            <a:avLst/>
          </a:prstGeom>
          <a:noFill/>
          <a:ln>
            <a:noFill/>
          </a:ln>
        </p:spPr>
      </p:pic>
      <p:sp>
        <p:nvSpPr>
          <p:cNvPr id="297" name="Google Shape;297;p58"/>
          <p:cNvSpPr txBox="1"/>
          <p:nvPr/>
        </p:nvSpPr>
        <p:spPr>
          <a:xfrm>
            <a:off x="1047750" y="419100"/>
            <a:ext cx="0" cy="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1" i="0" sz="2400" u="none" cap="none" strike="noStrike">
              <a:solidFill>
                <a:srgbClr val="9B9898"/>
              </a:solidFill>
              <a:latin typeface="Proxima Nova Semibold"/>
              <a:ea typeface="Proxima Nova Semibold"/>
              <a:cs typeface="Proxima Nova Semibold"/>
              <a:sym typeface="Proxima Nova Semibold"/>
            </a:endParaRPr>
          </a:p>
        </p:txBody>
      </p:sp>
      <p:sp>
        <p:nvSpPr>
          <p:cNvPr id="298" name="Google Shape;298;p58"/>
          <p:cNvSpPr txBox="1"/>
          <p:nvPr>
            <p:ph idx="1" type="body"/>
          </p:nvPr>
        </p:nvSpPr>
        <p:spPr>
          <a:xfrm>
            <a:off x="628649" y="1501673"/>
            <a:ext cx="6546000" cy="2358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900"/>
              </a:spcBef>
              <a:spcAft>
                <a:spcPts val="0"/>
              </a:spcAft>
              <a:buClr>
                <a:schemeClr val="dk1"/>
              </a:buClr>
              <a:buSzPts val="1800"/>
              <a:buFont typeface="Arial"/>
              <a:buNone/>
              <a:defRPr sz="1800"/>
            </a:lvl1pPr>
            <a:lvl2pPr indent="-326390" lvl="1" marL="914400" rtl="0" algn="l">
              <a:lnSpc>
                <a:spcPct val="90000"/>
              </a:lnSpc>
              <a:spcBef>
                <a:spcPts val="300"/>
              </a:spcBef>
              <a:spcAft>
                <a:spcPts val="0"/>
              </a:spcAft>
              <a:buSzPts val="1540"/>
              <a:buChar char="•"/>
              <a:defRPr/>
            </a:lvl2pPr>
            <a:lvl3pPr indent="-342900" lvl="2" marL="1371600" rtl="0" algn="l">
              <a:lnSpc>
                <a:spcPct val="90000"/>
              </a:lnSpc>
              <a:spcBef>
                <a:spcPts val="300"/>
              </a:spcBef>
              <a:spcAft>
                <a:spcPts val="0"/>
              </a:spcAft>
              <a:buSzPts val="1800"/>
              <a:buChar char="•"/>
              <a:defRPr/>
            </a:lvl3pPr>
            <a:lvl4pPr indent="-323850" lvl="3" marL="1828800" rtl="0" algn="l">
              <a:lnSpc>
                <a:spcPct val="90000"/>
              </a:lnSpc>
              <a:spcBef>
                <a:spcPts val="300"/>
              </a:spcBef>
              <a:spcAft>
                <a:spcPts val="0"/>
              </a:spcAft>
              <a:buSzPts val="1500"/>
              <a:buChar char="•"/>
              <a:defRPr/>
            </a:lvl4pPr>
            <a:lvl5pPr indent="-342900" lvl="4" marL="2286000" rtl="0" algn="l">
              <a:lnSpc>
                <a:spcPct val="90000"/>
              </a:lnSpc>
              <a:spcBef>
                <a:spcPts val="300"/>
              </a:spcBef>
              <a:spcAft>
                <a:spcPts val="0"/>
              </a:spcAft>
              <a:buSzPts val="1800"/>
              <a:buChar char="•"/>
              <a:defRPr/>
            </a:lvl5pPr>
            <a:lvl6pPr indent="-342900" lvl="5" marL="2743200" rtl="0" algn="l">
              <a:lnSpc>
                <a:spcPct val="90000"/>
              </a:lnSpc>
              <a:spcBef>
                <a:spcPts val="500"/>
              </a:spcBef>
              <a:spcAft>
                <a:spcPts val="0"/>
              </a:spcAft>
              <a:buSzPts val="1800"/>
              <a:buChar char="•"/>
              <a:defRPr/>
            </a:lvl6pPr>
            <a:lvl7pPr indent="-342900" lvl="6" marL="3200400" rtl="0" algn="l">
              <a:lnSpc>
                <a:spcPct val="90000"/>
              </a:lnSpc>
              <a:spcBef>
                <a:spcPts val="500"/>
              </a:spcBef>
              <a:spcAft>
                <a:spcPts val="0"/>
              </a:spcAft>
              <a:buSzPts val="1800"/>
              <a:buChar char="•"/>
              <a:defRPr/>
            </a:lvl7pPr>
            <a:lvl8pPr indent="-342900" lvl="7" marL="3657600" rtl="0" algn="l">
              <a:lnSpc>
                <a:spcPct val="90000"/>
              </a:lnSpc>
              <a:spcBef>
                <a:spcPts val="500"/>
              </a:spcBef>
              <a:spcAft>
                <a:spcPts val="0"/>
              </a:spcAft>
              <a:buSzPts val="1800"/>
              <a:buChar char="•"/>
              <a:defRPr/>
            </a:lvl8pPr>
            <a:lvl9pPr indent="-342900" lvl="8" marL="4114800" rtl="0" algn="l">
              <a:lnSpc>
                <a:spcPct val="90000"/>
              </a:lnSpc>
              <a:spcBef>
                <a:spcPts val="500"/>
              </a:spcBef>
              <a:spcAft>
                <a:spcPts val="0"/>
              </a:spcAft>
              <a:buSzPts val="1800"/>
              <a:buChar char="•"/>
              <a:defRPr/>
            </a:lvl9pPr>
          </a:lstStyle>
          <a:p/>
        </p:txBody>
      </p:sp>
      <p:sp>
        <p:nvSpPr>
          <p:cNvPr id="299" name="Google Shape;299;p58"/>
          <p:cNvSpPr txBox="1"/>
          <p:nvPr>
            <p:ph idx="2" type="body"/>
          </p:nvPr>
        </p:nvSpPr>
        <p:spPr>
          <a:xfrm>
            <a:off x="628649" y="655225"/>
            <a:ext cx="4578900" cy="467700"/>
          </a:xfrm>
          <a:prstGeom prst="rect">
            <a:avLst/>
          </a:prstGeom>
          <a:noFill/>
          <a:ln>
            <a:noFill/>
          </a:ln>
        </p:spPr>
        <p:txBody>
          <a:bodyPr anchorCtr="0" anchor="t" bIns="91425" lIns="91425" spcFirstLastPara="1" rIns="91425" wrap="square" tIns="91425">
            <a:noAutofit/>
          </a:bodyPr>
          <a:lstStyle>
            <a:lvl1pPr indent="-228600" lvl="0" marL="457200" rtl="0" algn="l">
              <a:lnSpc>
                <a:spcPct val="90000"/>
              </a:lnSpc>
              <a:spcBef>
                <a:spcPts val="300"/>
              </a:spcBef>
              <a:spcAft>
                <a:spcPts val="0"/>
              </a:spcAft>
              <a:buSzPts val="1980"/>
              <a:buNone/>
              <a:defRPr b="1" i="0">
                <a:solidFill>
                  <a:srgbClr val="9B9898"/>
                </a:solidFill>
                <a:latin typeface="Proxima Nova Semibold"/>
                <a:ea typeface="Proxima Nova Semibold"/>
                <a:cs typeface="Proxima Nova Semibold"/>
                <a:sym typeface="Proxima Nova Semibold"/>
              </a:defRPr>
            </a:lvl1pPr>
            <a:lvl2pPr indent="-326390" lvl="1" marL="914400" rtl="0" algn="l">
              <a:lnSpc>
                <a:spcPct val="90000"/>
              </a:lnSpc>
              <a:spcBef>
                <a:spcPts val="300"/>
              </a:spcBef>
              <a:spcAft>
                <a:spcPts val="0"/>
              </a:spcAft>
              <a:buSzPts val="1540"/>
              <a:buChar char="•"/>
              <a:defRPr/>
            </a:lvl2pPr>
            <a:lvl3pPr indent="-342900" lvl="2" marL="1371600" rtl="0" algn="l">
              <a:lnSpc>
                <a:spcPct val="90000"/>
              </a:lnSpc>
              <a:spcBef>
                <a:spcPts val="300"/>
              </a:spcBef>
              <a:spcAft>
                <a:spcPts val="0"/>
              </a:spcAft>
              <a:buSzPts val="1800"/>
              <a:buChar char="•"/>
              <a:defRPr/>
            </a:lvl3pPr>
            <a:lvl4pPr indent="-323850" lvl="3" marL="1828800" rtl="0" algn="l">
              <a:lnSpc>
                <a:spcPct val="90000"/>
              </a:lnSpc>
              <a:spcBef>
                <a:spcPts val="300"/>
              </a:spcBef>
              <a:spcAft>
                <a:spcPts val="0"/>
              </a:spcAft>
              <a:buSzPts val="1500"/>
              <a:buChar char="•"/>
              <a:defRPr/>
            </a:lvl4pPr>
            <a:lvl5pPr indent="-342900" lvl="4" marL="2286000" rtl="0" algn="l">
              <a:lnSpc>
                <a:spcPct val="90000"/>
              </a:lnSpc>
              <a:spcBef>
                <a:spcPts val="300"/>
              </a:spcBef>
              <a:spcAft>
                <a:spcPts val="0"/>
              </a:spcAft>
              <a:buSzPts val="1800"/>
              <a:buChar char="•"/>
              <a:defRPr/>
            </a:lvl5pPr>
            <a:lvl6pPr indent="-342900" lvl="5" marL="2743200" rtl="0" algn="l">
              <a:lnSpc>
                <a:spcPct val="90000"/>
              </a:lnSpc>
              <a:spcBef>
                <a:spcPts val="500"/>
              </a:spcBef>
              <a:spcAft>
                <a:spcPts val="0"/>
              </a:spcAft>
              <a:buSzPts val="1800"/>
              <a:buChar char="•"/>
              <a:defRPr/>
            </a:lvl6pPr>
            <a:lvl7pPr indent="-342900" lvl="6" marL="3200400" rtl="0" algn="l">
              <a:lnSpc>
                <a:spcPct val="90000"/>
              </a:lnSpc>
              <a:spcBef>
                <a:spcPts val="500"/>
              </a:spcBef>
              <a:spcAft>
                <a:spcPts val="0"/>
              </a:spcAft>
              <a:buSzPts val="1800"/>
              <a:buChar char="•"/>
              <a:defRPr/>
            </a:lvl7pPr>
            <a:lvl8pPr indent="-342900" lvl="7" marL="3657600" rtl="0" algn="l">
              <a:lnSpc>
                <a:spcPct val="90000"/>
              </a:lnSpc>
              <a:spcBef>
                <a:spcPts val="500"/>
              </a:spcBef>
              <a:spcAft>
                <a:spcPts val="0"/>
              </a:spcAft>
              <a:buSzPts val="1800"/>
              <a:buChar char="•"/>
              <a:defRPr/>
            </a:lvl8pPr>
            <a:lvl9pPr indent="-342900" lvl="8" marL="4114800" rtl="0" algn="l">
              <a:lnSpc>
                <a:spcPct val="90000"/>
              </a:lnSpc>
              <a:spcBef>
                <a:spcPts val="500"/>
              </a:spcBef>
              <a:spcAft>
                <a:spcPts val="0"/>
              </a:spcAft>
              <a:buSzPts val="1800"/>
              <a:buChar char="•"/>
              <a:defRPr/>
            </a:lvl9pPr>
          </a:lstStyle>
          <a:p/>
        </p:txBody>
      </p:sp>
      <p:sp>
        <p:nvSpPr>
          <p:cNvPr id="300" name="Google Shape;300;p58"/>
          <p:cNvSpPr txBox="1"/>
          <p:nvPr/>
        </p:nvSpPr>
        <p:spPr>
          <a:xfrm>
            <a:off x="1537398" y="467249"/>
            <a:ext cx="0" cy="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1" i="0" sz="2400" u="none" cap="none" strike="noStrike">
              <a:solidFill>
                <a:srgbClr val="9B9898"/>
              </a:solidFill>
              <a:latin typeface="Proxima Nova Semibold"/>
              <a:ea typeface="Proxima Nova Semibold"/>
              <a:cs typeface="Proxima Nova Semibold"/>
              <a:sym typeface="Proxima Nova Semibold"/>
            </a:endParaRPr>
          </a:p>
        </p:txBody>
      </p:sp>
      <p:sp>
        <p:nvSpPr>
          <p:cNvPr id="301" name="Google Shape;301;p58"/>
          <p:cNvSpPr txBox="1"/>
          <p:nvPr>
            <p:ph idx="3" type="body"/>
          </p:nvPr>
        </p:nvSpPr>
        <p:spPr>
          <a:xfrm>
            <a:off x="628650" y="168595"/>
            <a:ext cx="4581900" cy="566700"/>
          </a:xfrm>
          <a:prstGeom prst="rect">
            <a:avLst/>
          </a:prstGeom>
          <a:noFill/>
          <a:ln>
            <a:noFill/>
          </a:ln>
        </p:spPr>
        <p:txBody>
          <a:bodyPr anchorCtr="0" anchor="t" bIns="91425" lIns="91425" spcFirstLastPara="1" rIns="91425" wrap="square" tIns="91425">
            <a:noAutofit/>
          </a:bodyPr>
          <a:lstStyle>
            <a:lvl1pPr indent="-228600" lvl="0" marL="457200" rtl="0" algn="l">
              <a:lnSpc>
                <a:spcPct val="90000"/>
              </a:lnSpc>
              <a:spcBef>
                <a:spcPts val="300"/>
              </a:spcBef>
              <a:spcAft>
                <a:spcPts val="0"/>
              </a:spcAft>
              <a:buSzPts val="1980"/>
              <a:buNone/>
              <a:defRPr b="1" i="0" sz="3000">
                <a:latin typeface="Proxima Nova Extrabold"/>
                <a:ea typeface="Proxima Nova Extrabold"/>
                <a:cs typeface="Proxima Nova Extrabold"/>
                <a:sym typeface="Proxima Nova Extrabold"/>
              </a:defRPr>
            </a:lvl1pPr>
            <a:lvl2pPr indent="-326390" lvl="1" marL="914400" rtl="0" algn="l">
              <a:lnSpc>
                <a:spcPct val="90000"/>
              </a:lnSpc>
              <a:spcBef>
                <a:spcPts val="300"/>
              </a:spcBef>
              <a:spcAft>
                <a:spcPts val="0"/>
              </a:spcAft>
              <a:buSzPts val="1540"/>
              <a:buChar char="•"/>
              <a:defRPr/>
            </a:lvl2pPr>
            <a:lvl3pPr indent="-342900" lvl="2" marL="1371600" rtl="0" algn="l">
              <a:lnSpc>
                <a:spcPct val="90000"/>
              </a:lnSpc>
              <a:spcBef>
                <a:spcPts val="300"/>
              </a:spcBef>
              <a:spcAft>
                <a:spcPts val="0"/>
              </a:spcAft>
              <a:buSzPts val="1800"/>
              <a:buChar char="•"/>
              <a:defRPr/>
            </a:lvl3pPr>
            <a:lvl4pPr indent="-323850" lvl="3" marL="1828800" rtl="0" algn="l">
              <a:lnSpc>
                <a:spcPct val="90000"/>
              </a:lnSpc>
              <a:spcBef>
                <a:spcPts val="300"/>
              </a:spcBef>
              <a:spcAft>
                <a:spcPts val="0"/>
              </a:spcAft>
              <a:buSzPts val="1500"/>
              <a:buChar char="•"/>
              <a:defRPr/>
            </a:lvl4pPr>
            <a:lvl5pPr indent="-342900" lvl="4" marL="2286000" rtl="0" algn="l">
              <a:lnSpc>
                <a:spcPct val="90000"/>
              </a:lnSpc>
              <a:spcBef>
                <a:spcPts val="300"/>
              </a:spcBef>
              <a:spcAft>
                <a:spcPts val="0"/>
              </a:spcAft>
              <a:buSzPts val="1800"/>
              <a:buChar char="•"/>
              <a:defRPr/>
            </a:lvl5pPr>
            <a:lvl6pPr indent="-342900" lvl="5" marL="2743200" rtl="0" algn="l">
              <a:lnSpc>
                <a:spcPct val="90000"/>
              </a:lnSpc>
              <a:spcBef>
                <a:spcPts val="500"/>
              </a:spcBef>
              <a:spcAft>
                <a:spcPts val="0"/>
              </a:spcAft>
              <a:buSzPts val="1800"/>
              <a:buChar char="•"/>
              <a:defRPr/>
            </a:lvl6pPr>
            <a:lvl7pPr indent="-342900" lvl="6" marL="3200400" rtl="0" algn="l">
              <a:lnSpc>
                <a:spcPct val="90000"/>
              </a:lnSpc>
              <a:spcBef>
                <a:spcPts val="500"/>
              </a:spcBef>
              <a:spcAft>
                <a:spcPts val="0"/>
              </a:spcAft>
              <a:buSzPts val="1800"/>
              <a:buChar char="•"/>
              <a:defRPr/>
            </a:lvl7pPr>
            <a:lvl8pPr indent="-342900" lvl="7" marL="3657600" rtl="0" algn="l">
              <a:lnSpc>
                <a:spcPct val="90000"/>
              </a:lnSpc>
              <a:spcBef>
                <a:spcPts val="500"/>
              </a:spcBef>
              <a:spcAft>
                <a:spcPts val="0"/>
              </a:spcAft>
              <a:buSzPts val="1800"/>
              <a:buChar char="•"/>
              <a:defRPr/>
            </a:lvl8pPr>
            <a:lvl9pPr indent="-342900" lvl="8" marL="4114800" rtl="0" algn="l">
              <a:lnSpc>
                <a:spcPct val="90000"/>
              </a:lnSpc>
              <a:spcBef>
                <a:spcPts val="500"/>
              </a:spcBef>
              <a:spcAft>
                <a:spcPts val="0"/>
              </a:spcAft>
              <a:buSzPts val="1800"/>
              <a:buChar char="•"/>
              <a:defRPr/>
            </a:lvl9pPr>
          </a:lstStyle>
          <a:p/>
        </p:txBody>
      </p:sp>
      <p:pic>
        <p:nvPicPr>
          <p:cNvPr id="302" name="Google Shape;302;p58"/>
          <p:cNvPicPr preferRelativeResize="0"/>
          <p:nvPr/>
        </p:nvPicPr>
        <p:blipFill rotWithShape="1">
          <a:blip r:embed="rId3">
            <a:alphaModFix/>
          </a:blip>
          <a:srcRect b="0" l="0" r="0" t="0"/>
          <a:stretch/>
        </p:blipFill>
        <p:spPr>
          <a:xfrm>
            <a:off x="420933" y="242534"/>
            <a:ext cx="207714" cy="322169"/>
          </a:xfrm>
          <a:prstGeom prst="rect">
            <a:avLst/>
          </a:prstGeom>
          <a:noFill/>
          <a:ln>
            <a:noFill/>
          </a:ln>
        </p:spPr>
      </p:pic>
      <p:sp>
        <p:nvSpPr>
          <p:cNvPr id="303" name="Google Shape;303;p58"/>
          <p:cNvSpPr txBox="1"/>
          <p:nvPr/>
        </p:nvSpPr>
        <p:spPr>
          <a:xfrm>
            <a:off x="1350169" y="4854179"/>
            <a:ext cx="0" cy="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1" i="0" sz="2400" u="none" cap="none" strike="noStrike">
              <a:solidFill>
                <a:srgbClr val="9B9898"/>
              </a:solidFill>
              <a:latin typeface="Proxima Nova Semibold"/>
              <a:ea typeface="Proxima Nova Semibold"/>
              <a:cs typeface="Proxima Nova Semibold"/>
              <a:sym typeface="Proxima Nova Semibold"/>
            </a:endParaRPr>
          </a:p>
        </p:txBody>
      </p:sp>
      <p:sp>
        <p:nvSpPr>
          <p:cNvPr id="304" name="Google Shape;304;p58"/>
          <p:cNvSpPr txBox="1"/>
          <p:nvPr/>
        </p:nvSpPr>
        <p:spPr>
          <a:xfrm>
            <a:off x="1350169" y="4768454"/>
            <a:ext cx="0" cy="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1" i="0" sz="2400" u="none" cap="none" strike="noStrike">
              <a:solidFill>
                <a:srgbClr val="9B9898"/>
              </a:solidFill>
              <a:latin typeface="Proxima Nova Semibold"/>
              <a:ea typeface="Proxima Nova Semibold"/>
              <a:cs typeface="Proxima Nova Semibold"/>
              <a:sym typeface="Proxima Nova Semibo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text without background">
  <p:cSld name="Slide text without background">
    <p:spTree>
      <p:nvGrpSpPr>
        <p:cNvPr id="305" name="Shape 305"/>
        <p:cNvGrpSpPr/>
        <p:nvPr/>
      </p:nvGrpSpPr>
      <p:grpSpPr>
        <a:xfrm>
          <a:off x="0" y="0"/>
          <a:ext cx="0" cy="0"/>
          <a:chOff x="0" y="0"/>
          <a:chExt cx="0" cy="0"/>
        </a:xfrm>
      </p:grpSpPr>
      <p:sp>
        <p:nvSpPr>
          <p:cNvPr id="306" name="Google Shape;306;p59"/>
          <p:cNvSpPr txBox="1"/>
          <p:nvPr/>
        </p:nvSpPr>
        <p:spPr>
          <a:xfrm>
            <a:off x="1296237" y="-75363"/>
            <a:ext cx="0" cy="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1" i="0" sz="2400" u="none" cap="none" strike="noStrike">
              <a:solidFill>
                <a:srgbClr val="9B9898"/>
              </a:solidFill>
              <a:latin typeface="Proxima Nova Semibold"/>
              <a:ea typeface="Proxima Nova Semibold"/>
              <a:cs typeface="Proxima Nova Semibold"/>
              <a:sym typeface="Proxima Nova Semibold"/>
            </a:endParaRPr>
          </a:p>
        </p:txBody>
      </p:sp>
      <p:sp>
        <p:nvSpPr>
          <p:cNvPr id="307" name="Google Shape;307;p59"/>
          <p:cNvSpPr txBox="1"/>
          <p:nvPr/>
        </p:nvSpPr>
        <p:spPr>
          <a:xfrm>
            <a:off x="2133600" y="2038350"/>
            <a:ext cx="0" cy="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1" i="0" sz="2400" u="none" cap="none" strike="noStrike">
              <a:solidFill>
                <a:srgbClr val="9B9898"/>
              </a:solidFill>
              <a:latin typeface="Proxima Nova Semibold"/>
              <a:ea typeface="Proxima Nova Semibold"/>
              <a:cs typeface="Proxima Nova Semibold"/>
              <a:sym typeface="Proxima Nova Semibold"/>
            </a:endParaRPr>
          </a:p>
        </p:txBody>
      </p:sp>
      <p:sp>
        <p:nvSpPr>
          <p:cNvPr id="308" name="Google Shape;308;p59"/>
          <p:cNvSpPr txBox="1"/>
          <p:nvPr/>
        </p:nvSpPr>
        <p:spPr>
          <a:xfrm>
            <a:off x="1781175" y="4819650"/>
            <a:ext cx="0" cy="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1" i="0" sz="2400" u="none" cap="none" strike="noStrike">
              <a:solidFill>
                <a:srgbClr val="9B9898"/>
              </a:solidFill>
              <a:latin typeface="Proxima Nova Semibold"/>
              <a:ea typeface="Proxima Nova Semibold"/>
              <a:cs typeface="Proxima Nova Semibold"/>
              <a:sym typeface="Proxima Nova Semibold"/>
            </a:endParaRPr>
          </a:p>
        </p:txBody>
      </p:sp>
      <p:sp>
        <p:nvSpPr>
          <p:cNvPr id="309" name="Google Shape;309;p59"/>
          <p:cNvSpPr txBox="1"/>
          <p:nvPr/>
        </p:nvSpPr>
        <p:spPr>
          <a:xfrm>
            <a:off x="1514789" y="414494"/>
            <a:ext cx="0" cy="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1" i="0" sz="2400" u="none" cap="none" strike="noStrike">
              <a:solidFill>
                <a:srgbClr val="9B9898"/>
              </a:solidFill>
              <a:latin typeface="Proxima Nova Semibold"/>
              <a:ea typeface="Proxima Nova Semibold"/>
              <a:cs typeface="Proxima Nova Semibold"/>
              <a:sym typeface="Proxima Nova Semibold"/>
            </a:endParaRPr>
          </a:p>
        </p:txBody>
      </p:sp>
      <p:sp>
        <p:nvSpPr>
          <p:cNvPr id="310" name="Google Shape;310;p59"/>
          <p:cNvSpPr txBox="1"/>
          <p:nvPr>
            <p:ph idx="1" type="body"/>
          </p:nvPr>
        </p:nvSpPr>
        <p:spPr>
          <a:xfrm>
            <a:off x="628650" y="168595"/>
            <a:ext cx="4581900" cy="566700"/>
          </a:xfrm>
          <a:prstGeom prst="rect">
            <a:avLst/>
          </a:prstGeom>
          <a:noFill/>
          <a:ln>
            <a:noFill/>
          </a:ln>
        </p:spPr>
        <p:txBody>
          <a:bodyPr anchorCtr="0" anchor="t" bIns="91425" lIns="91425" spcFirstLastPara="1" rIns="91425" wrap="square" tIns="91425">
            <a:noAutofit/>
          </a:bodyPr>
          <a:lstStyle>
            <a:lvl1pPr indent="-228600" lvl="0" marL="457200" rtl="0" algn="l">
              <a:lnSpc>
                <a:spcPct val="90000"/>
              </a:lnSpc>
              <a:spcBef>
                <a:spcPts val="300"/>
              </a:spcBef>
              <a:spcAft>
                <a:spcPts val="0"/>
              </a:spcAft>
              <a:buSzPts val="1980"/>
              <a:buNone/>
              <a:defRPr b="1" i="0" sz="3000">
                <a:latin typeface="Proxima Nova Extrabold"/>
                <a:ea typeface="Proxima Nova Extrabold"/>
                <a:cs typeface="Proxima Nova Extrabold"/>
                <a:sym typeface="Proxima Nova Extrabold"/>
              </a:defRPr>
            </a:lvl1pPr>
            <a:lvl2pPr indent="-326390" lvl="1" marL="914400" rtl="0" algn="l">
              <a:lnSpc>
                <a:spcPct val="90000"/>
              </a:lnSpc>
              <a:spcBef>
                <a:spcPts val="300"/>
              </a:spcBef>
              <a:spcAft>
                <a:spcPts val="0"/>
              </a:spcAft>
              <a:buSzPts val="1540"/>
              <a:buChar char="•"/>
              <a:defRPr/>
            </a:lvl2pPr>
            <a:lvl3pPr indent="-342900" lvl="2" marL="1371600" rtl="0" algn="l">
              <a:lnSpc>
                <a:spcPct val="90000"/>
              </a:lnSpc>
              <a:spcBef>
                <a:spcPts val="300"/>
              </a:spcBef>
              <a:spcAft>
                <a:spcPts val="0"/>
              </a:spcAft>
              <a:buSzPts val="1800"/>
              <a:buChar char="•"/>
              <a:defRPr/>
            </a:lvl3pPr>
            <a:lvl4pPr indent="-323850" lvl="3" marL="1828800" rtl="0" algn="l">
              <a:lnSpc>
                <a:spcPct val="90000"/>
              </a:lnSpc>
              <a:spcBef>
                <a:spcPts val="300"/>
              </a:spcBef>
              <a:spcAft>
                <a:spcPts val="0"/>
              </a:spcAft>
              <a:buSzPts val="1500"/>
              <a:buChar char="•"/>
              <a:defRPr/>
            </a:lvl4pPr>
            <a:lvl5pPr indent="-342900" lvl="4" marL="2286000" rtl="0" algn="l">
              <a:lnSpc>
                <a:spcPct val="90000"/>
              </a:lnSpc>
              <a:spcBef>
                <a:spcPts val="300"/>
              </a:spcBef>
              <a:spcAft>
                <a:spcPts val="0"/>
              </a:spcAft>
              <a:buSzPts val="1800"/>
              <a:buChar char="•"/>
              <a:defRPr/>
            </a:lvl5pPr>
            <a:lvl6pPr indent="-342900" lvl="5" marL="2743200" rtl="0" algn="l">
              <a:lnSpc>
                <a:spcPct val="90000"/>
              </a:lnSpc>
              <a:spcBef>
                <a:spcPts val="500"/>
              </a:spcBef>
              <a:spcAft>
                <a:spcPts val="0"/>
              </a:spcAft>
              <a:buSzPts val="1800"/>
              <a:buChar char="•"/>
              <a:defRPr/>
            </a:lvl6pPr>
            <a:lvl7pPr indent="-342900" lvl="6" marL="3200400" rtl="0" algn="l">
              <a:lnSpc>
                <a:spcPct val="90000"/>
              </a:lnSpc>
              <a:spcBef>
                <a:spcPts val="500"/>
              </a:spcBef>
              <a:spcAft>
                <a:spcPts val="0"/>
              </a:spcAft>
              <a:buSzPts val="1800"/>
              <a:buChar char="•"/>
              <a:defRPr/>
            </a:lvl7pPr>
            <a:lvl8pPr indent="-342900" lvl="7" marL="3657600" rtl="0" algn="l">
              <a:lnSpc>
                <a:spcPct val="90000"/>
              </a:lnSpc>
              <a:spcBef>
                <a:spcPts val="500"/>
              </a:spcBef>
              <a:spcAft>
                <a:spcPts val="0"/>
              </a:spcAft>
              <a:buSzPts val="1800"/>
              <a:buChar char="•"/>
              <a:defRPr/>
            </a:lvl8pPr>
            <a:lvl9pPr indent="-342900" lvl="8" marL="4114800" rtl="0" algn="l">
              <a:lnSpc>
                <a:spcPct val="90000"/>
              </a:lnSpc>
              <a:spcBef>
                <a:spcPts val="500"/>
              </a:spcBef>
              <a:spcAft>
                <a:spcPts val="0"/>
              </a:spcAft>
              <a:buSzPts val="1800"/>
              <a:buChar char="•"/>
              <a:defRPr/>
            </a:lvl9pPr>
          </a:lstStyle>
          <a:p/>
        </p:txBody>
      </p:sp>
      <p:sp>
        <p:nvSpPr>
          <p:cNvPr id="311" name="Google Shape;311;p59"/>
          <p:cNvSpPr txBox="1"/>
          <p:nvPr>
            <p:ph idx="2" type="body"/>
          </p:nvPr>
        </p:nvSpPr>
        <p:spPr>
          <a:xfrm>
            <a:off x="628649" y="655225"/>
            <a:ext cx="4578900" cy="467700"/>
          </a:xfrm>
          <a:prstGeom prst="rect">
            <a:avLst/>
          </a:prstGeom>
          <a:noFill/>
          <a:ln>
            <a:noFill/>
          </a:ln>
        </p:spPr>
        <p:txBody>
          <a:bodyPr anchorCtr="0" anchor="t" bIns="91425" lIns="91425" spcFirstLastPara="1" rIns="91425" wrap="square" tIns="91425">
            <a:noAutofit/>
          </a:bodyPr>
          <a:lstStyle>
            <a:lvl1pPr indent="-228600" lvl="0" marL="457200" rtl="0" algn="l">
              <a:lnSpc>
                <a:spcPct val="90000"/>
              </a:lnSpc>
              <a:spcBef>
                <a:spcPts val="300"/>
              </a:spcBef>
              <a:spcAft>
                <a:spcPts val="0"/>
              </a:spcAft>
              <a:buSzPts val="1980"/>
              <a:buNone/>
              <a:defRPr b="1" i="0">
                <a:solidFill>
                  <a:srgbClr val="9B9898"/>
                </a:solidFill>
                <a:latin typeface="Proxima Nova Semibold"/>
                <a:ea typeface="Proxima Nova Semibold"/>
                <a:cs typeface="Proxima Nova Semibold"/>
                <a:sym typeface="Proxima Nova Semibold"/>
              </a:defRPr>
            </a:lvl1pPr>
            <a:lvl2pPr indent="-326390" lvl="1" marL="914400" rtl="0" algn="l">
              <a:lnSpc>
                <a:spcPct val="90000"/>
              </a:lnSpc>
              <a:spcBef>
                <a:spcPts val="300"/>
              </a:spcBef>
              <a:spcAft>
                <a:spcPts val="0"/>
              </a:spcAft>
              <a:buSzPts val="1540"/>
              <a:buChar char="•"/>
              <a:defRPr/>
            </a:lvl2pPr>
            <a:lvl3pPr indent="-342900" lvl="2" marL="1371600" rtl="0" algn="l">
              <a:lnSpc>
                <a:spcPct val="90000"/>
              </a:lnSpc>
              <a:spcBef>
                <a:spcPts val="300"/>
              </a:spcBef>
              <a:spcAft>
                <a:spcPts val="0"/>
              </a:spcAft>
              <a:buSzPts val="1800"/>
              <a:buChar char="•"/>
              <a:defRPr/>
            </a:lvl3pPr>
            <a:lvl4pPr indent="-323850" lvl="3" marL="1828800" rtl="0" algn="l">
              <a:lnSpc>
                <a:spcPct val="90000"/>
              </a:lnSpc>
              <a:spcBef>
                <a:spcPts val="300"/>
              </a:spcBef>
              <a:spcAft>
                <a:spcPts val="0"/>
              </a:spcAft>
              <a:buSzPts val="1500"/>
              <a:buChar char="•"/>
              <a:defRPr/>
            </a:lvl4pPr>
            <a:lvl5pPr indent="-342900" lvl="4" marL="2286000" rtl="0" algn="l">
              <a:lnSpc>
                <a:spcPct val="90000"/>
              </a:lnSpc>
              <a:spcBef>
                <a:spcPts val="300"/>
              </a:spcBef>
              <a:spcAft>
                <a:spcPts val="0"/>
              </a:spcAft>
              <a:buSzPts val="1800"/>
              <a:buChar char="•"/>
              <a:defRPr/>
            </a:lvl5pPr>
            <a:lvl6pPr indent="-342900" lvl="5" marL="2743200" rtl="0" algn="l">
              <a:lnSpc>
                <a:spcPct val="90000"/>
              </a:lnSpc>
              <a:spcBef>
                <a:spcPts val="500"/>
              </a:spcBef>
              <a:spcAft>
                <a:spcPts val="0"/>
              </a:spcAft>
              <a:buSzPts val="1800"/>
              <a:buChar char="•"/>
              <a:defRPr/>
            </a:lvl6pPr>
            <a:lvl7pPr indent="-342900" lvl="6" marL="3200400" rtl="0" algn="l">
              <a:lnSpc>
                <a:spcPct val="90000"/>
              </a:lnSpc>
              <a:spcBef>
                <a:spcPts val="500"/>
              </a:spcBef>
              <a:spcAft>
                <a:spcPts val="0"/>
              </a:spcAft>
              <a:buSzPts val="1800"/>
              <a:buChar char="•"/>
              <a:defRPr/>
            </a:lvl7pPr>
            <a:lvl8pPr indent="-342900" lvl="7" marL="3657600" rtl="0" algn="l">
              <a:lnSpc>
                <a:spcPct val="90000"/>
              </a:lnSpc>
              <a:spcBef>
                <a:spcPts val="500"/>
              </a:spcBef>
              <a:spcAft>
                <a:spcPts val="0"/>
              </a:spcAft>
              <a:buSzPts val="1800"/>
              <a:buChar char="•"/>
              <a:defRPr/>
            </a:lvl8pPr>
            <a:lvl9pPr indent="-342900" lvl="8" marL="4114800" rtl="0" algn="l">
              <a:lnSpc>
                <a:spcPct val="90000"/>
              </a:lnSpc>
              <a:spcBef>
                <a:spcPts val="500"/>
              </a:spcBef>
              <a:spcAft>
                <a:spcPts val="0"/>
              </a:spcAft>
              <a:buSzPts val="1800"/>
              <a:buChar char="•"/>
              <a:defRPr/>
            </a:lvl9pPr>
          </a:lstStyle>
          <a:p/>
        </p:txBody>
      </p:sp>
      <p:sp>
        <p:nvSpPr>
          <p:cNvPr id="312" name="Google Shape;312;p59"/>
          <p:cNvSpPr txBox="1"/>
          <p:nvPr>
            <p:ph idx="3" type="body"/>
          </p:nvPr>
        </p:nvSpPr>
        <p:spPr>
          <a:xfrm>
            <a:off x="628649" y="1501673"/>
            <a:ext cx="6546000" cy="2358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900"/>
              </a:spcBef>
              <a:spcAft>
                <a:spcPts val="0"/>
              </a:spcAft>
              <a:buClr>
                <a:schemeClr val="dk1"/>
              </a:buClr>
              <a:buSzPts val="1800"/>
              <a:buFont typeface="Arial"/>
              <a:buNone/>
              <a:defRPr sz="1800"/>
            </a:lvl1pPr>
            <a:lvl2pPr indent="-326390" lvl="1" marL="914400" rtl="0" algn="l">
              <a:lnSpc>
                <a:spcPct val="90000"/>
              </a:lnSpc>
              <a:spcBef>
                <a:spcPts val="300"/>
              </a:spcBef>
              <a:spcAft>
                <a:spcPts val="0"/>
              </a:spcAft>
              <a:buSzPts val="1540"/>
              <a:buChar char="•"/>
              <a:defRPr/>
            </a:lvl2pPr>
            <a:lvl3pPr indent="-342900" lvl="2" marL="1371600" rtl="0" algn="l">
              <a:lnSpc>
                <a:spcPct val="90000"/>
              </a:lnSpc>
              <a:spcBef>
                <a:spcPts val="300"/>
              </a:spcBef>
              <a:spcAft>
                <a:spcPts val="0"/>
              </a:spcAft>
              <a:buSzPts val="1800"/>
              <a:buChar char="•"/>
              <a:defRPr/>
            </a:lvl3pPr>
            <a:lvl4pPr indent="-323850" lvl="3" marL="1828800" rtl="0" algn="l">
              <a:lnSpc>
                <a:spcPct val="90000"/>
              </a:lnSpc>
              <a:spcBef>
                <a:spcPts val="300"/>
              </a:spcBef>
              <a:spcAft>
                <a:spcPts val="0"/>
              </a:spcAft>
              <a:buSzPts val="1500"/>
              <a:buChar char="•"/>
              <a:defRPr/>
            </a:lvl4pPr>
            <a:lvl5pPr indent="-342900" lvl="4" marL="2286000" rtl="0" algn="l">
              <a:lnSpc>
                <a:spcPct val="90000"/>
              </a:lnSpc>
              <a:spcBef>
                <a:spcPts val="300"/>
              </a:spcBef>
              <a:spcAft>
                <a:spcPts val="0"/>
              </a:spcAft>
              <a:buSzPts val="1800"/>
              <a:buChar char="•"/>
              <a:defRPr/>
            </a:lvl5pPr>
            <a:lvl6pPr indent="-342900" lvl="5" marL="2743200" rtl="0" algn="l">
              <a:lnSpc>
                <a:spcPct val="90000"/>
              </a:lnSpc>
              <a:spcBef>
                <a:spcPts val="500"/>
              </a:spcBef>
              <a:spcAft>
                <a:spcPts val="0"/>
              </a:spcAft>
              <a:buSzPts val="1800"/>
              <a:buChar char="•"/>
              <a:defRPr/>
            </a:lvl6pPr>
            <a:lvl7pPr indent="-342900" lvl="6" marL="3200400" rtl="0" algn="l">
              <a:lnSpc>
                <a:spcPct val="90000"/>
              </a:lnSpc>
              <a:spcBef>
                <a:spcPts val="500"/>
              </a:spcBef>
              <a:spcAft>
                <a:spcPts val="0"/>
              </a:spcAft>
              <a:buSzPts val="1800"/>
              <a:buChar char="•"/>
              <a:defRPr/>
            </a:lvl7pPr>
            <a:lvl8pPr indent="-342900" lvl="7" marL="3657600" rtl="0" algn="l">
              <a:lnSpc>
                <a:spcPct val="90000"/>
              </a:lnSpc>
              <a:spcBef>
                <a:spcPts val="500"/>
              </a:spcBef>
              <a:spcAft>
                <a:spcPts val="0"/>
              </a:spcAft>
              <a:buSzPts val="1800"/>
              <a:buChar char="•"/>
              <a:defRPr/>
            </a:lvl8pPr>
            <a:lvl9pPr indent="-342900" lvl="8" marL="4114800" rtl="0" algn="l">
              <a:lnSpc>
                <a:spcPct val="90000"/>
              </a:lnSpc>
              <a:spcBef>
                <a:spcPts val="500"/>
              </a:spcBef>
              <a:spcAft>
                <a:spcPts val="0"/>
              </a:spcAft>
              <a:buSzPts val="1800"/>
              <a:buChar char="•"/>
              <a:defRPr/>
            </a:lvl9pPr>
          </a:lstStyle>
          <a:p/>
        </p:txBody>
      </p:sp>
      <p:pic>
        <p:nvPicPr>
          <p:cNvPr id="313" name="Google Shape;313;p59"/>
          <p:cNvPicPr preferRelativeResize="0"/>
          <p:nvPr/>
        </p:nvPicPr>
        <p:blipFill rotWithShape="1">
          <a:blip r:embed="rId2">
            <a:alphaModFix/>
          </a:blip>
          <a:srcRect b="0" l="0" r="0" t="0"/>
          <a:stretch/>
        </p:blipFill>
        <p:spPr>
          <a:xfrm>
            <a:off x="420933" y="242534"/>
            <a:ext cx="207714" cy="322169"/>
          </a:xfrm>
          <a:prstGeom prst="rect">
            <a:avLst/>
          </a:prstGeom>
          <a:noFill/>
          <a:ln>
            <a:noFill/>
          </a:ln>
        </p:spPr>
      </p:pic>
      <p:sp>
        <p:nvSpPr>
          <p:cNvPr id="314" name="Google Shape;314;p59"/>
          <p:cNvSpPr txBox="1"/>
          <p:nvPr/>
        </p:nvSpPr>
        <p:spPr>
          <a:xfrm>
            <a:off x="480701" y="954992"/>
            <a:ext cx="0" cy="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1" i="0" sz="2400" u="none" cap="none" strike="noStrike">
              <a:solidFill>
                <a:srgbClr val="9B9898"/>
              </a:solidFill>
              <a:latin typeface="Proxima Nova Semibold"/>
              <a:ea typeface="Proxima Nova Semibold"/>
              <a:cs typeface="Proxima Nova Semibold"/>
              <a:sym typeface="Proxima Nova Semibo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el en object" type="obj">
  <p:cSld name="OBJECT">
    <p:spTree>
      <p:nvGrpSpPr>
        <p:cNvPr id="315" name="Shape 315"/>
        <p:cNvGrpSpPr/>
        <p:nvPr/>
      </p:nvGrpSpPr>
      <p:grpSpPr>
        <a:xfrm>
          <a:off x="0" y="0"/>
          <a:ext cx="0" cy="0"/>
          <a:chOff x="0" y="0"/>
          <a:chExt cx="0" cy="0"/>
        </a:xfrm>
      </p:grpSpPr>
      <p:sp>
        <p:nvSpPr>
          <p:cNvPr id="316" name="Google Shape;316;p60"/>
          <p:cNvSpPr txBox="1"/>
          <p:nvPr>
            <p:ph type="title"/>
          </p:nvPr>
        </p:nvSpPr>
        <p:spPr>
          <a:xfrm>
            <a:off x="457200" y="205979"/>
            <a:ext cx="8229600" cy="857400"/>
          </a:xfrm>
          <a:prstGeom prst="rect">
            <a:avLst/>
          </a:prstGeom>
          <a:noFill/>
          <a:ln>
            <a:noFill/>
          </a:ln>
        </p:spPr>
        <p:txBody>
          <a:bodyPr anchorCtr="0" anchor="ctr" bIns="45700" lIns="91425" spcFirstLastPara="1" rIns="91425" wrap="square" tIns="45700">
            <a:noAutofit/>
          </a:bodyPr>
          <a:lstStyle>
            <a:lvl1pPr lvl="0" rtl="0" algn="l">
              <a:lnSpc>
                <a:spcPct val="102702"/>
              </a:lnSpc>
              <a:spcBef>
                <a:spcPts val="0"/>
              </a:spcBef>
              <a:spcAft>
                <a:spcPts val="0"/>
              </a:spcAft>
              <a:buClr>
                <a:schemeClr val="dk1"/>
              </a:buClr>
              <a:buSzPts val="4400"/>
              <a:buFont typeface="Calibri"/>
              <a:buNone/>
              <a:defRPr b="1"/>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317" name="Google Shape;317;p60"/>
          <p:cNvSpPr txBox="1"/>
          <p:nvPr>
            <p:ph idx="1" type="body"/>
          </p:nvPr>
        </p:nvSpPr>
        <p:spPr>
          <a:xfrm>
            <a:off x="457200" y="1200151"/>
            <a:ext cx="8229600" cy="3110400"/>
          </a:xfrm>
          <a:prstGeom prst="rect">
            <a:avLst/>
          </a:prstGeom>
          <a:noFill/>
          <a:ln>
            <a:noFill/>
          </a:ln>
        </p:spPr>
        <p:txBody>
          <a:bodyPr anchorCtr="0" anchor="t" bIns="45700" lIns="91425" spcFirstLastPara="1" rIns="91425" wrap="square" tIns="45700">
            <a:noAutofit/>
          </a:bodyPr>
          <a:lstStyle>
            <a:lvl1pPr indent="-411480" lvl="0" marL="457200" rtl="0" algn="l">
              <a:lnSpc>
                <a:spcPct val="90000"/>
              </a:lnSpc>
              <a:spcBef>
                <a:spcPts val="640"/>
              </a:spcBef>
              <a:spcAft>
                <a:spcPts val="0"/>
              </a:spcAft>
              <a:buClr>
                <a:schemeClr val="dk1"/>
              </a:buClr>
              <a:buSzPts val="2880"/>
              <a:buFont typeface="Calibri"/>
              <a:buChar char="•"/>
              <a:defRPr/>
            </a:lvl1pPr>
            <a:lvl2pPr indent="-406400" lvl="1" marL="914400" rtl="0" algn="l">
              <a:lnSpc>
                <a:spcPct val="90000"/>
              </a:lnSpc>
              <a:spcBef>
                <a:spcPts val="560"/>
              </a:spcBef>
              <a:spcAft>
                <a:spcPts val="0"/>
              </a:spcAft>
              <a:buClr>
                <a:schemeClr val="dk1"/>
              </a:buClr>
              <a:buSzPts val="2800"/>
              <a:buFont typeface="Courier New"/>
              <a:buChar char="o"/>
              <a:defRPr/>
            </a:lvl2pPr>
            <a:lvl3pPr indent="-381000" lvl="2" marL="1371600" rtl="0" algn="l">
              <a:lnSpc>
                <a:spcPct val="90000"/>
              </a:lnSpc>
              <a:spcBef>
                <a:spcPts val="480"/>
              </a:spcBef>
              <a:spcAft>
                <a:spcPts val="0"/>
              </a:spcAft>
              <a:buClr>
                <a:schemeClr val="dk1"/>
              </a:buClr>
              <a:buSzPts val="2400"/>
              <a:buFont typeface="Arial"/>
              <a:buChar char="•"/>
              <a:defRPr/>
            </a:lvl3pPr>
            <a:lvl4pPr indent="-342900" lvl="3" marL="1828800" rtl="0" algn="l">
              <a:lnSpc>
                <a:spcPct val="90000"/>
              </a:lnSpc>
              <a:spcBef>
                <a:spcPts val="360"/>
              </a:spcBef>
              <a:spcAft>
                <a:spcPts val="0"/>
              </a:spcAft>
              <a:buClr>
                <a:schemeClr val="dk1"/>
              </a:buClr>
              <a:buSzPts val="1800"/>
              <a:buChar char="●"/>
              <a:defRPr/>
            </a:lvl4pPr>
            <a:lvl5pPr indent="-342900" lvl="4" marL="2286000" rtl="0" algn="l">
              <a:lnSpc>
                <a:spcPct val="90000"/>
              </a:lnSpc>
              <a:spcBef>
                <a:spcPts val="360"/>
              </a:spcBef>
              <a:spcAft>
                <a:spcPts val="0"/>
              </a:spcAft>
              <a:buClr>
                <a:schemeClr val="dk1"/>
              </a:buClr>
              <a:buSzPts val="1800"/>
              <a:buChar char="○"/>
              <a:defRPr/>
            </a:lvl5pPr>
            <a:lvl6pPr indent="-342900" lvl="5" marL="2743200" rtl="0" algn="l">
              <a:lnSpc>
                <a:spcPct val="90000"/>
              </a:lnSpc>
              <a:spcBef>
                <a:spcPts val="360"/>
              </a:spcBef>
              <a:spcAft>
                <a:spcPts val="0"/>
              </a:spcAft>
              <a:buClr>
                <a:schemeClr val="dk1"/>
              </a:buClr>
              <a:buSzPts val="1800"/>
              <a:buChar char="■"/>
              <a:defRPr/>
            </a:lvl6pPr>
            <a:lvl7pPr indent="-342900" lvl="6" marL="3200400" rtl="0" algn="l">
              <a:lnSpc>
                <a:spcPct val="90000"/>
              </a:lnSpc>
              <a:spcBef>
                <a:spcPts val="360"/>
              </a:spcBef>
              <a:spcAft>
                <a:spcPts val="0"/>
              </a:spcAft>
              <a:buClr>
                <a:schemeClr val="dk1"/>
              </a:buClr>
              <a:buSzPts val="1800"/>
              <a:buChar char="●"/>
              <a:defRPr/>
            </a:lvl7pPr>
            <a:lvl8pPr indent="-342900" lvl="7" marL="3657600" rtl="0" algn="l">
              <a:lnSpc>
                <a:spcPct val="90000"/>
              </a:lnSpc>
              <a:spcBef>
                <a:spcPts val="360"/>
              </a:spcBef>
              <a:spcAft>
                <a:spcPts val="0"/>
              </a:spcAft>
              <a:buClr>
                <a:schemeClr val="dk1"/>
              </a:buClr>
              <a:buSzPts val="1800"/>
              <a:buChar char="○"/>
              <a:defRPr/>
            </a:lvl8pPr>
            <a:lvl9pPr indent="-342900" lvl="8" marL="4114800" rtl="0" algn="l">
              <a:lnSpc>
                <a:spcPct val="90000"/>
              </a:lnSpc>
              <a:spcBef>
                <a:spcPts val="360"/>
              </a:spcBef>
              <a:spcAft>
                <a:spcPts val="0"/>
              </a:spcAft>
              <a:buClr>
                <a:schemeClr val="dk1"/>
              </a:buClr>
              <a:buSzPts val="1800"/>
              <a:buChar char="■"/>
              <a:defRPr/>
            </a:lvl9pPr>
          </a:lstStyle>
          <a:p/>
        </p:txBody>
      </p:sp>
      <p:sp>
        <p:nvSpPr>
          <p:cNvPr id="318" name="Google Shape;318;p60"/>
          <p:cNvSpPr txBox="1"/>
          <p:nvPr>
            <p:ph idx="12" type="sldNum"/>
          </p:nvPr>
        </p:nvSpPr>
        <p:spPr>
          <a:xfrm>
            <a:off x="6552947" y="4731990"/>
            <a:ext cx="2133600" cy="273900"/>
          </a:xfrm>
          <a:prstGeom prst="rect">
            <a:avLst/>
          </a:prstGeom>
          <a:noFill/>
          <a:ln>
            <a:noFill/>
          </a:ln>
        </p:spPr>
        <p:txBody>
          <a:bodyPr anchorCtr="0" anchor="ctr" bIns="45700" lIns="91425" spcFirstLastPara="1" rIns="91425" wrap="square" tIns="45700">
            <a:noAutofit/>
          </a:bodyPr>
          <a:lstStyle>
            <a:lvl1pPr indent="0" lvl="0" marL="0" rtl="0" algn="r">
              <a:lnSpc>
                <a:spcPct val="100000"/>
              </a:lnSpc>
              <a:spcBef>
                <a:spcPts val="0"/>
              </a:spcBef>
              <a:spcAft>
                <a:spcPts val="0"/>
              </a:spcAft>
              <a:buSzPts val="900"/>
              <a:buNone/>
              <a:defRPr b="0" i="0" sz="900" u="none" cap="none" strike="noStrike">
                <a:solidFill>
                  <a:srgbClr val="7F7F7F"/>
                </a:solidFill>
                <a:latin typeface="Arial"/>
                <a:ea typeface="Arial"/>
                <a:cs typeface="Arial"/>
                <a:sym typeface="Arial"/>
              </a:defRPr>
            </a:lvl1pPr>
            <a:lvl2pPr indent="0" lvl="1" marL="0" rtl="0" algn="r">
              <a:lnSpc>
                <a:spcPct val="100000"/>
              </a:lnSpc>
              <a:spcBef>
                <a:spcPts val="0"/>
              </a:spcBef>
              <a:spcAft>
                <a:spcPts val="0"/>
              </a:spcAft>
              <a:buSzPts val="900"/>
              <a:buNone/>
              <a:defRPr b="0" i="0" sz="900" u="none" cap="none" strike="noStrike">
                <a:solidFill>
                  <a:srgbClr val="7F7F7F"/>
                </a:solidFill>
                <a:latin typeface="Arial"/>
                <a:ea typeface="Arial"/>
                <a:cs typeface="Arial"/>
                <a:sym typeface="Arial"/>
              </a:defRPr>
            </a:lvl2pPr>
            <a:lvl3pPr indent="0" lvl="2" marL="0" rtl="0" algn="r">
              <a:lnSpc>
                <a:spcPct val="100000"/>
              </a:lnSpc>
              <a:spcBef>
                <a:spcPts val="0"/>
              </a:spcBef>
              <a:spcAft>
                <a:spcPts val="0"/>
              </a:spcAft>
              <a:buSzPts val="900"/>
              <a:buNone/>
              <a:defRPr b="0" i="0" sz="900" u="none" cap="none" strike="noStrike">
                <a:solidFill>
                  <a:srgbClr val="7F7F7F"/>
                </a:solidFill>
                <a:latin typeface="Arial"/>
                <a:ea typeface="Arial"/>
                <a:cs typeface="Arial"/>
                <a:sym typeface="Arial"/>
              </a:defRPr>
            </a:lvl3pPr>
            <a:lvl4pPr indent="0" lvl="3" marL="0" rtl="0" algn="r">
              <a:lnSpc>
                <a:spcPct val="100000"/>
              </a:lnSpc>
              <a:spcBef>
                <a:spcPts val="0"/>
              </a:spcBef>
              <a:spcAft>
                <a:spcPts val="0"/>
              </a:spcAft>
              <a:buSzPts val="900"/>
              <a:buNone/>
              <a:defRPr b="0" i="0" sz="900" u="none" cap="none" strike="noStrike">
                <a:solidFill>
                  <a:srgbClr val="7F7F7F"/>
                </a:solidFill>
                <a:latin typeface="Arial"/>
                <a:ea typeface="Arial"/>
                <a:cs typeface="Arial"/>
                <a:sym typeface="Arial"/>
              </a:defRPr>
            </a:lvl4pPr>
            <a:lvl5pPr indent="0" lvl="4" marL="0" rtl="0" algn="r">
              <a:lnSpc>
                <a:spcPct val="100000"/>
              </a:lnSpc>
              <a:spcBef>
                <a:spcPts val="0"/>
              </a:spcBef>
              <a:spcAft>
                <a:spcPts val="0"/>
              </a:spcAft>
              <a:buSzPts val="900"/>
              <a:buNone/>
              <a:defRPr b="0" i="0" sz="900" u="none" cap="none" strike="noStrike">
                <a:solidFill>
                  <a:srgbClr val="7F7F7F"/>
                </a:solidFill>
                <a:latin typeface="Arial"/>
                <a:ea typeface="Arial"/>
                <a:cs typeface="Arial"/>
                <a:sym typeface="Arial"/>
              </a:defRPr>
            </a:lvl5pPr>
            <a:lvl6pPr indent="0" lvl="5" marL="0" rtl="0" algn="r">
              <a:lnSpc>
                <a:spcPct val="100000"/>
              </a:lnSpc>
              <a:spcBef>
                <a:spcPts val="0"/>
              </a:spcBef>
              <a:spcAft>
                <a:spcPts val="0"/>
              </a:spcAft>
              <a:buSzPts val="900"/>
              <a:buNone/>
              <a:defRPr b="0" i="0" sz="900" u="none" cap="none" strike="noStrike">
                <a:solidFill>
                  <a:srgbClr val="7F7F7F"/>
                </a:solidFill>
                <a:latin typeface="Arial"/>
                <a:ea typeface="Arial"/>
                <a:cs typeface="Arial"/>
                <a:sym typeface="Arial"/>
              </a:defRPr>
            </a:lvl6pPr>
            <a:lvl7pPr indent="0" lvl="6" marL="0" rtl="0" algn="r">
              <a:lnSpc>
                <a:spcPct val="100000"/>
              </a:lnSpc>
              <a:spcBef>
                <a:spcPts val="0"/>
              </a:spcBef>
              <a:spcAft>
                <a:spcPts val="0"/>
              </a:spcAft>
              <a:buSzPts val="900"/>
              <a:buNone/>
              <a:defRPr b="0" i="0" sz="900" u="none" cap="none" strike="noStrike">
                <a:solidFill>
                  <a:srgbClr val="7F7F7F"/>
                </a:solidFill>
                <a:latin typeface="Arial"/>
                <a:ea typeface="Arial"/>
                <a:cs typeface="Arial"/>
                <a:sym typeface="Arial"/>
              </a:defRPr>
            </a:lvl7pPr>
            <a:lvl8pPr indent="0" lvl="7" marL="0" rtl="0" algn="r">
              <a:lnSpc>
                <a:spcPct val="100000"/>
              </a:lnSpc>
              <a:spcBef>
                <a:spcPts val="0"/>
              </a:spcBef>
              <a:spcAft>
                <a:spcPts val="0"/>
              </a:spcAft>
              <a:buSzPts val="900"/>
              <a:buNone/>
              <a:defRPr b="0" i="0" sz="900" u="none" cap="none" strike="noStrike">
                <a:solidFill>
                  <a:srgbClr val="7F7F7F"/>
                </a:solidFill>
                <a:latin typeface="Arial"/>
                <a:ea typeface="Arial"/>
                <a:cs typeface="Arial"/>
                <a:sym typeface="Arial"/>
              </a:defRPr>
            </a:lvl8pPr>
            <a:lvl9pPr indent="0" lvl="8" marL="0" rtl="0" algn="r">
              <a:lnSpc>
                <a:spcPct val="100000"/>
              </a:lnSpc>
              <a:spcBef>
                <a:spcPts val="0"/>
              </a:spcBef>
              <a:spcAft>
                <a:spcPts val="0"/>
              </a:spcAft>
              <a:buSzPts val="900"/>
              <a:buNone/>
              <a:defRPr b="0" i="0" sz="900" u="none" cap="none" strike="noStrike">
                <a:solidFill>
                  <a:srgbClr val="7F7F7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nl-BE"/>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ontent Slide" showMasterSp="0" type="tx">
  <p:cSld name="TITLE_AND_BODY">
    <p:spTree>
      <p:nvGrpSpPr>
        <p:cNvPr id="319" name="Shape 319"/>
        <p:cNvGrpSpPr/>
        <p:nvPr/>
      </p:nvGrpSpPr>
      <p:grpSpPr>
        <a:xfrm>
          <a:off x="0" y="0"/>
          <a:ext cx="0" cy="0"/>
          <a:chOff x="0" y="0"/>
          <a:chExt cx="0" cy="0"/>
        </a:xfrm>
      </p:grpSpPr>
      <p:pic>
        <p:nvPicPr>
          <p:cNvPr descr="Billede 6" id="320" name="Google Shape;320;p61"/>
          <p:cNvPicPr preferRelativeResize="0"/>
          <p:nvPr/>
        </p:nvPicPr>
        <p:blipFill rotWithShape="1">
          <a:blip r:embed="rId2">
            <a:alphaModFix/>
          </a:blip>
          <a:srcRect b="0" l="0" r="0" t="0"/>
          <a:stretch/>
        </p:blipFill>
        <p:spPr>
          <a:xfrm>
            <a:off x="-1" y="1"/>
            <a:ext cx="9080342" cy="5107692"/>
          </a:xfrm>
          <a:prstGeom prst="rect">
            <a:avLst/>
          </a:prstGeom>
          <a:noFill/>
          <a:ln>
            <a:noFill/>
          </a:ln>
        </p:spPr>
      </p:pic>
      <p:sp>
        <p:nvSpPr>
          <p:cNvPr id="321" name="Google Shape;321;p61"/>
          <p:cNvSpPr txBox="1"/>
          <p:nvPr>
            <p:ph type="title"/>
          </p:nvPr>
        </p:nvSpPr>
        <p:spPr>
          <a:xfrm>
            <a:off x="1143000" y="182016"/>
            <a:ext cx="6858000" cy="738300"/>
          </a:xfrm>
          <a:prstGeom prst="rect">
            <a:avLst/>
          </a:prstGeom>
          <a:noFill/>
          <a:ln>
            <a:noFill/>
          </a:ln>
        </p:spPr>
        <p:txBody>
          <a:bodyPr anchorCtr="0" anchor="b" bIns="91425" lIns="91425" spcFirstLastPara="1" rIns="91425" wrap="square" tIns="91425">
            <a:noAutofit/>
          </a:bodyPr>
          <a:lstStyle>
            <a:lvl1pPr lvl="0" rtl="0" algn="l">
              <a:lnSpc>
                <a:spcPct val="102702"/>
              </a:lnSpc>
              <a:spcBef>
                <a:spcPts val="0"/>
              </a:spcBef>
              <a:spcAft>
                <a:spcPts val="0"/>
              </a:spcAft>
              <a:buSzPts val="3700"/>
              <a:buNone/>
              <a:defRPr b="1" sz="4050">
                <a:solidFill>
                  <a:srgbClr val="535353"/>
                </a:solidFil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322" name="Google Shape;322;p61"/>
          <p:cNvSpPr txBox="1"/>
          <p:nvPr>
            <p:ph idx="1" type="body"/>
          </p:nvPr>
        </p:nvSpPr>
        <p:spPr>
          <a:xfrm>
            <a:off x="1143000" y="1128532"/>
            <a:ext cx="3743400" cy="3192000"/>
          </a:xfrm>
          <a:prstGeom prst="rect">
            <a:avLst/>
          </a:prstGeom>
          <a:noFill/>
          <a:ln>
            <a:noFill/>
          </a:ln>
        </p:spPr>
        <p:txBody>
          <a:bodyPr anchorCtr="0" anchor="t" bIns="91425" lIns="91425" spcFirstLastPara="1" rIns="91425" wrap="square" tIns="91425">
            <a:noAutofit/>
          </a:bodyPr>
          <a:lstStyle>
            <a:lvl1pPr indent="-228600" lvl="0" marL="457200" rtl="0" algn="l">
              <a:lnSpc>
                <a:spcPct val="90000"/>
              </a:lnSpc>
              <a:spcBef>
                <a:spcPts val="300"/>
              </a:spcBef>
              <a:spcAft>
                <a:spcPts val="0"/>
              </a:spcAft>
              <a:buSzPts val="1500"/>
              <a:buFont typeface="Proxima Nova"/>
              <a:buNone/>
              <a:defRPr sz="1500">
                <a:solidFill>
                  <a:srgbClr val="535353"/>
                </a:solidFill>
              </a:defRPr>
            </a:lvl1pPr>
            <a:lvl2pPr indent="-228600" lvl="1" marL="914400" rtl="0" algn="l">
              <a:lnSpc>
                <a:spcPct val="90000"/>
              </a:lnSpc>
              <a:spcBef>
                <a:spcPts val="300"/>
              </a:spcBef>
              <a:spcAft>
                <a:spcPts val="0"/>
              </a:spcAft>
              <a:buSzPts val="1500"/>
              <a:buFont typeface="Proxima Nova"/>
              <a:buNone/>
              <a:defRPr sz="1500">
                <a:solidFill>
                  <a:srgbClr val="535353"/>
                </a:solidFill>
              </a:defRPr>
            </a:lvl2pPr>
            <a:lvl3pPr indent="-228600" lvl="2" marL="1371600" rtl="0" algn="l">
              <a:lnSpc>
                <a:spcPct val="90000"/>
              </a:lnSpc>
              <a:spcBef>
                <a:spcPts val="300"/>
              </a:spcBef>
              <a:spcAft>
                <a:spcPts val="0"/>
              </a:spcAft>
              <a:buSzPts val="1500"/>
              <a:buFont typeface="Proxima Nova"/>
              <a:buNone/>
              <a:defRPr sz="1500">
                <a:solidFill>
                  <a:srgbClr val="535353"/>
                </a:solidFill>
              </a:defRPr>
            </a:lvl3pPr>
            <a:lvl4pPr indent="-228600" lvl="3" marL="1828800" rtl="0" algn="l">
              <a:lnSpc>
                <a:spcPct val="90000"/>
              </a:lnSpc>
              <a:spcBef>
                <a:spcPts val="300"/>
              </a:spcBef>
              <a:spcAft>
                <a:spcPts val="0"/>
              </a:spcAft>
              <a:buSzPts val="1500"/>
              <a:buFont typeface="Proxima Nova"/>
              <a:buNone/>
              <a:defRPr sz="1500">
                <a:solidFill>
                  <a:srgbClr val="535353"/>
                </a:solidFill>
              </a:defRPr>
            </a:lvl4pPr>
            <a:lvl5pPr indent="-228600" lvl="4" marL="2286000" rtl="0" algn="l">
              <a:lnSpc>
                <a:spcPct val="90000"/>
              </a:lnSpc>
              <a:spcBef>
                <a:spcPts val="300"/>
              </a:spcBef>
              <a:spcAft>
                <a:spcPts val="0"/>
              </a:spcAft>
              <a:buSzPts val="1500"/>
              <a:buFont typeface="Proxima Nova"/>
              <a:buNone/>
              <a:defRPr sz="1500">
                <a:solidFill>
                  <a:srgbClr val="535353"/>
                </a:solidFill>
              </a:defRPr>
            </a:lvl5pPr>
            <a:lvl6pPr indent="-342900" lvl="5" marL="2743200" rtl="0" algn="l">
              <a:lnSpc>
                <a:spcPct val="90000"/>
              </a:lnSpc>
              <a:spcBef>
                <a:spcPts val="500"/>
              </a:spcBef>
              <a:spcAft>
                <a:spcPts val="0"/>
              </a:spcAft>
              <a:buSzPts val="1800"/>
              <a:buChar char="•"/>
              <a:defRPr/>
            </a:lvl6pPr>
            <a:lvl7pPr indent="-342900" lvl="6" marL="3200400" rtl="0" algn="l">
              <a:lnSpc>
                <a:spcPct val="90000"/>
              </a:lnSpc>
              <a:spcBef>
                <a:spcPts val="500"/>
              </a:spcBef>
              <a:spcAft>
                <a:spcPts val="0"/>
              </a:spcAft>
              <a:buSzPts val="1800"/>
              <a:buChar char="•"/>
              <a:defRPr/>
            </a:lvl7pPr>
            <a:lvl8pPr indent="-342900" lvl="7" marL="3657600" rtl="0" algn="l">
              <a:lnSpc>
                <a:spcPct val="90000"/>
              </a:lnSpc>
              <a:spcBef>
                <a:spcPts val="500"/>
              </a:spcBef>
              <a:spcAft>
                <a:spcPts val="0"/>
              </a:spcAft>
              <a:buSzPts val="1800"/>
              <a:buChar char="•"/>
              <a:defRPr/>
            </a:lvl8pPr>
            <a:lvl9pPr indent="-342900" lvl="8" marL="4114800" rtl="0" algn="l">
              <a:lnSpc>
                <a:spcPct val="90000"/>
              </a:lnSpc>
              <a:spcBef>
                <a:spcPts val="500"/>
              </a:spcBef>
              <a:spcAft>
                <a:spcPts val="0"/>
              </a:spcAft>
              <a:buSzPts val="1800"/>
              <a:buChar char="•"/>
              <a:defRPr/>
            </a:lvl9pPr>
          </a:lstStyle>
          <a:p/>
        </p:txBody>
      </p:sp>
      <p:sp>
        <p:nvSpPr>
          <p:cNvPr id="323" name="Google Shape;323;p61"/>
          <p:cNvSpPr txBox="1"/>
          <p:nvPr>
            <p:ph idx="12" type="sldNum"/>
          </p:nvPr>
        </p:nvSpPr>
        <p:spPr>
          <a:xfrm>
            <a:off x="5944611" y="4752000"/>
            <a:ext cx="540000" cy="2700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nl-BE"/>
              <a:t>‹#›</a:t>
            </a:fld>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dots">
  <p:cSld name="Slide dots">
    <p:spTree>
      <p:nvGrpSpPr>
        <p:cNvPr id="324" name="Shape 324"/>
        <p:cNvGrpSpPr/>
        <p:nvPr/>
      </p:nvGrpSpPr>
      <p:grpSpPr>
        <a:xfrm>
          <a:off x="0" y="0"/>
          <a:ext cx="0" cy="0"/>
          <a:chOff x="0" y="0"/>
          <a:chExt cx="0" cy="0"/>
        </a:xfrm>
      </p:grpSpPr>
      <p:pic>
        <p:nvPicPr>
          <p:cNvPr id="325" name="Google Shape;325;p62"/>
          <p:cNvPicPr preferRelativeResize="0"/>
          <p:nvPr/>
        </p:nvPicPr>
        <p:blipFill rotWithShape="1">
          <a:blip r:embed="rId2">
            <a:alphaModFix amt="3000"/>
          </a:blip>
          <a:srcRect b="0" l="0" r="0" t="0"/>
          <a:stretch/>
        </p:blipFill>
        <p:spPr>
          <a:xfrm>
            <a:off x="4396154" y="244720"/>
            <a:ext cx="4514850" cy="4514850"/>
          </a:xfrm>
          <a:prstGeom prst="rect">
            <a:avLst/>
          </a:prstGeom>
          <a:noFill/>
          <a:ln>
            <a:noFill/>
          </a:ln>
        </p:spPr>
      </p:pic>
      <p:sp>
        <p:nvSpPr>
          <p:cNvPr id="326" name="Google Shape;326;p62"/>
          <p:cNvSpPr txBox="1"/>
          <p:nvPr/>
        </p:nvSpPr>
        <p:spPr>
          <a:xfrm>
            <a:off x="1296237" y="-75363"/>
            <a:ext cx="0" cy="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1" i="0" sz="2400" u="none" cap="none" strike="noStrike">
              <a:solidFill>
                <a:srgbClr val="9B9898"/>
              </a:solidFill>
              <a:latin typeface="Proxima Nova Semibold"/>
              <a:ea typeface="Proxima Nova Semibold"/>
              <a:cs typeface="Proxima Nova Semibold"/>
              <a:sym typeface="Proxima Nova Semibold"/>
            </a:endParaRPr>
          </a:p>
        </p:txBody>
      </p:sp>
      <p:sp>
        <p:nvSpPr>
          <p:cNvPr id="327" name="Google Shape;327;p62"/>
          <p:cNvSpPr txBox="1"/>
          <p:nvPr/>
        </p:nvSpPr>
        <p:spPr>
          <a:xfrm>
            <a:off x="2133600" y="2038350"/>
            <a:ext cx="0" cy="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1" i="0" sz="2400" u="none" cap="none" strike="noStrike">
              <a:solidFill>
                <a:srgbClr val="9B9898"/>
              </a:solidFill>
              <a:latin typeface="Proxima Nova Semibold"/>
              <a:ea typeface="Proxima Nova Semibold"/>
              <a:cs typeface="Proxima Nova Semibold"/>
              <a:sym typeface="Proxima Nova Semibold"/>
            </a:endParaRPr>
          </a:p>
        </p:txBody>
      </p:sp>
      <p:sp>
        <p:nvSpPr>
          <p:cNvPr id="328" name="Google Shape;328;p62"/>
          <p:cNvSpPr txBox="1"/>
          <p:nvPr/>
        </p:nvSpPr>
        <p:spPr>
          <a:xfrm>
            <a:off x="1781175" y="4819650"/>
            <a:ext cx="0" cy="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1" i="0" sz="2400" u="none" cap="none" strike="noStrike">
              <a:solidFill>
                <a:srgbClr val="9B9898"/>
              </a:solidFill>
              <a:latin typeface="Proxima Nova Semibold"/>
              <a:ea typeface="Proxima Nova Semibold"/>
              <a:cs typeface="Proxima Nova Semibold"/>
              <a:sym typeface="Proxima Nova Semibold"/>
            </a:endParaRPr>
          </a:p>
        </p:txBody>
      </p:sp>
      <p:sp>
        <p:nvSpPr>
          <p:cNvPr id="329" name="Google Shape;329;p62"/>
          <p:cNvSpPr txBox="1"/>
          <p:nvPr/>
        </p:nvSpPr>
        <p:spPr>
          <a:xfrm>
            <a:off x="1514789" y="414494"/>
            <a:ext cx="0" cy="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1" i="0" sz="2400" u="none" cap="none" strike="noStrike">
              <a:solidFill>
                <a:srgbClr val="9B9898"/>
              </a:solidFill>
              <a:latin typeface="Proxima Nova Semibold"/>
              <a:ea typeface="Proxima Nova Semibold"/>
              <a:cs typeface="Proxima Nova Semibold"/>
              <a:sym typeface="Proxima Nova Semibold"/>
            </a:endParaRPr>
          </a:p>
        </p:txBody>
      </p:sp>
      <p:sp>
        <p:nvSpPr>
          <p:cNvPr id="330" name="Google Shape;330;p62"/>
          <p:cNvSpPr txBox="1"/>
          <p:nvPr>
            <p:ph idx="1" type="body"/>
          </p:nvPr>
        </p:nvSpPr>
        <p:spPr>
          <a:xfrm>
            <a:off x="628650" y="168595"/>
            <a:ext cx="4581900" cy="566700"/>
          </a:xfrm>
          <a:prstGeom prst="rect">
            <a:avLst/>
          </a:prstGeom>
          <a:noFill/>
          <a:ln>
            <a:noFill/>
          </a:ln>
        </p:spPr>
        <p:txBody>
          <a:bodyPr anchorCtr="0" anchor="t" bIns="91425" lIns="91425" spcFirstLastPara="1" rIns="91425" wrap="square" tIns="91425">
            <a:noAutofit/>
          </a:bodyPr>
          <a:lstStyle>
            <a:lvl1pPr indent="-228600" lvl="0" marL="457200" rtl="0" algn="l">
              <a:lnSpc>
                <a:spcPct val="90000"/>
              </a:lnSpc>
              <a:spcBef>
                <a:spcPts val="300"/>
              </a:spcBef>
              <a:spcAft>
                <a:spcPts val="0"/>
              </a:spcAft>
              <a:buSzPts val="1980"/>
              <a:buNone/>
              <a:defRPr b="1" i="0" sz="3000">
                <a:latin typeface="Proxima Nova Extrabold"/>
                <a:ea typeface="Proxima Nova Extrabold"/>
                <a:cs typeface="Proxima Nova Extrabold"/>
                <a:sym typeface="Proxima Nova Extrabold"/>
              </a:defRPr>
            </a:lvl1pPr>
            <a:lvl2pPr indent="-326390" lvl="1" marL="914400" rtl="0" algn="l">
              <a:lnSpc>
                <a:spcPct val="90000"/>
              </a:lnSpc>
              <a:spcBef>
                <a:spcPts val="300"/>
              </a:spcBef>
              <a:spcAft>
                <a:spcPts val="0"/>
              </a:spcAft>
              <a:buSzPts val="1540"/>
              <a:buChar char="•"/>
              <a:defRPr/>
            </a:lvl2pPr>
            <a:lvl3pPr indent="-342900" lvl="2" marL="1371600" rtl="0" algn="l">
              <a:lnSpc>
                <a:spcPct val="90000"/>
              </a:lnSpc>
              <a:spcBef>
                <a:spcPts val="300"/>
              </a:spcBef>
              <a:spcAft>
                <a:spcPts val="0"/>
              </a:spcAft>
              <a:buSzPts val="1800"/>
              <a:buChar char="•"/>
              <a:defRPr/>
            </a:lvl3pPr>
            <a:lvl4pPr indent="-323850" lvl="3" marL="1828800" rtl="0" algn="l">
              <a:lnSpc>
                <a:spcPct val="90000"/>
              </a:lnSpc>
              <a:spcBef>
                <a:spcPts val="300"/>
              </a:spcBef>
              <a:spcAft>
                <a:spcPts val="0"/>
              </a:spcAft>
              <a:buSzPts val="1500"/>
              <a:buChar char="•"/>
              <a:defRPr/>
            </a:lvl4pPr>
            <a:lvl5pPr indent="-342900" lvl="4" marL="2286000" rtl="0" algn="l">
              <a:lnSpc>
                <a:spcPct val="90000"/>
              </a:lnSpc>
              <a:spcBef>
                <a:spcPts val="300"/>
              </a:spcBef>
              <a:spcAft>
                <a:spcPts val="0"/>
              </a:spcAft>
              <a:buSzPts val="1800"/>
              <a:buChar char="•"/>
              <a:defRPr/>
            </a:lvl5pPr>
            <a:lvl6pPr indent="-342900" lvl="5" marL="2743200" rtl="0" algn="l">
              <a:lnSpc>
                <a:spcPct val="90000"/>
              </a:lnSpc>
              <a:spcBef>
                <a:spcPts val="500"/>
              </a:spcBef>
              <a:spcAft>
                <a:spcPts val="0"/>
              </a:spcAft>
              <a:buSzPts val="1800"/>
              <a:buChar char="•"/>
              <a:defRPr/>
            </a:lvl6pPr>
            <a:lvl7pPr indent="-342900" lvl="6" marL="3200400" rtl="0" algn="l">
              <a:lnSpc>
                <a:spcPct val="90000"/>
              </a:lnSpc>
              <a:spcBef>
                <a:spcPts val="500"/>
              </a:spcBef>
              <a:spcAft>
                <a:spcPts val="0"/>
              </a:spcAft>
              <a:buSzPts val="1800"/>
              <a:buChar char="•"/>
              <a:defRPr/>
            </a:lvl7pPr>
            <a:lvl8pPr indent="-342900" lvl="7" marL="3657600" rtl="0" algn="l">
              <a:lnSpc>
                <a:spcPct val="90000"/>
              </a:lnSpc>
              <a:spcBef>
                <a:spcPts val="500"/>
              </a:spcBef>
              <a:spcAft>
                <a:spcPts val="0"/>
              </a:spcAft>
              <a:buSzPts val="1800"/>
              <a:buChar char="•"/>
              <a:defRPr/>
            </a:lvl8pPr>
            <a:lvl9pPr indent="-342900" lvl="8" marL="4114800" rtl="0" algn="l">
              <a:lnSpc>
                <a:spcPct val="90000"/>
              </a:lnSpc>
              <a:spcBef>
                <a:spcPts val="500"/>
              </a:spcBef>
              <a:spcAft>
                <a:spcPts val="0"/>
              </a:spcAft>
              <a:buSzPts val="1800"/>
              <a:buChar char="•"/>
              <a:defRPr/>
            </a:lvl9pPr>
          </a:lstStyle>
          <a:p/>
        </p:txBody>
      </p:sp>
      <p:sp>
        <p:nvSpPr>
          <p:cNvPr id="331" name="Google Shape;331;p62"/>
          <p:cNvSpPr txBox="1"/>
          <p:nvPr>
            <p:ph idx="2" type="body"/>
          </p:nvPr>
        </p:nvSpPr>
        <p:spPr>
          <a:xfrm>
            <a:off x="628649" y="655225"/>
            <a:ext cx="4578900" cy="467700"/>
          </a:xfrm>
          <a:prstGeom prst="rect">
            <a:avLst/>
          </a:prstGeom>
          <a:noFill/>
          <a:ln>
            <a:noFill/>
          </a:ln>
        </p:spPr>
        <p:txBody>
          <a:bodyPr anchorCtr="0" anchor="t" bIns="91425" lIns="91425" spcFirstLastPara="1" rIns="91425" wrap="square" tIns="91425">
            <a:noAutofit/>
          </a:bodyPr>
          <a:lstStyle>
            <a:lvl1pPr indent="-228600" lvl="0" marL="457200" rtl="0" algn="l">
              <a:lnSpc>
                <a:spcPct val="90000"/>
              </a:lnSpc>
              <a:spcBef>
                <a:spcPts val="300"/>
              </a:spcBef>
              <a:spcAft>
                <a:spcPts val="0"/>
              </a:spcAft>
              <a:buSzPts val="1980"/>
              <a:buNone/>
              <a:defRPr b="1" i="0">
                <a:solidFill>
                  <a:srgbClr val="9B9898"/>
                </a:solidFill>
                <a:latin typeface="Proxima Nova Semibold"/>
                <a:ea typeface="Proxima Nova Semibold"/>
                <a:cs typeface="Proxima Nova Semibold"/>
                <a:sym typeface="Proxima Nova Semibold"/>
              </a:defRPr>
            </a:lvl1pPr>
            <a:lvl2pPr indent="-326390" lvl="1" marL="914400" rtl="0" algn="l">
              <a:lnSpc>
                <a:spcPct val="90000"/>
              </a:lnSpc>
              <a:spcBef>
                <a:spcPts val="300"/>
              </a:spcBef>
              <a:spcAft>
                <a:spcPts val="0"/>
              </a:spcAft>
              <a:buSzPts val="1540"/>
              <a:buChar char="•"/>
              <a:defRPr/>
            </a:lvl2pPr>
            <a:lvl3pPr indent="-342900" lvl="2" marL="1371600" rtl="0" algn="l">
              <a:lnSpc>
                <a:spcPct val="90000"/>
              </a:lnSpc>
              <a:spcBef>
                <a:spcPts val="300"/>
              </a:spcBef>
              <a:spcAft>
                <a:spcPts val="0"/>
              </a:spcAft>
              <a:buSzPts val="1800"/>
              <a:buChar char="•"/>
              <a:defRPr/>
            </a:lvl3pPr>
            <a:lvl4pPr indent="-323850" lvl="3" marL="1828800" rtl="0" algn="l">
              <a:lnSpc>
                <a:spcPct val="90000"/>
              </a:lnSpc>
              <a:spcBef>
                <a:spcPts val="300"/>
              </a:spcBef>
              <a:spcAft>
                <a:spcPts val="0"/>
              </a:spcAft>
              <a:buSzPts val="1500"/>
              <a:buChar char="•"/>
              <a:defRPr/>
            </a:lvl4pPr>
            <a:lvl5pPr indent="-342900" lvl="4" marL="2286000" rtl="0" algn="l">
              <a:lnSpc>
                <a:spcPct val="90000"/>
              </a:lnSpc>
              <a:spcBef>
                <a:spcPts val="300"/>
              </a:spcBef>
              <a:spcAft>
                <a:spcPts val="0"/>
              </a:spcAft>
              <a:buSzPts val="1800"/>
              <a:buChar char="•"/>
              <a:defRPr/>
            </a:lvl5pPr>
            <a:lvl6pPr indent="-342900" lvl="5" marL="2743200" rtl="0" algn="l">
              <a:lnSpc>
                <a:spcPct val="90000"/>
              </a:lnSpc>
              <a:spcBef>
                <a:spcPts val="500"/>
              </a:spcBef>
              <a:spcAft>
                <a:spcPts val="0"/>
              </a:spcAft>
              <a:buSzPts val="1800"/>
              <a:buChar char="•"/>
              <a:defRPr/>
            </a:lvl6pPr>
            <a:lvl7pPr indent="-342900" lvl="6" marL="3200400" rtl="0" algn="l">
              <a:lnSpc>
                <a:spcPct val="90000"/>
              </a:lnSpc>
              <a:spcBef>
                <a:spcPts val="500"/>
              </a:spcBef>
              <a:spcAft>
                <a:spcPts val="0"/>
              </a:spcAft>
              <a:buSzPts val="1800"/>
              <a:buChar char="•"/>
              <a:defRPr/>
            </a:lvl7pPr>
            <a:lvl8pPr indent="-342900" lvl="7" marL="3657600" rtl="0" algn="l">
              <a:lnSpc>
                <a:spcPct val="90000"/>
              </a:lnSpc>
              <a:spcBef>
                <a:spcPts val="500"/>
              </a:spcBef>
              <a:spcAft>
                <a:spcPts val="0"/>
              </a:spcAft>
              <a:buSzPts val="1800"/>
              <a:buChar char="•"/>
              <a:defRPr/>
            </a:lvl8pPr>
            <a:lvl9pPr indent="-342900" lvl="8" marL="4114800" rtl="0" algn="l">
              <a:lnSpc>
                <a:spcPct val="90000"/>
              </a:lnSpc>
              <a:spcBef>
                <a:spcPts val="500"/>
              </a:spcBef>
              <a:spcAft>
                <a:spcPts val="0"/>
              </a:spcAft>
              <a:buSzPts val="1800"/>
              <a:buChar char="•"/>
              <a:defRPr/>
            </a:lvl9pPr>
          </a:lstStyle>
          <a:p/>
        </p:txBody>
      </p:sp>
      <p:sp>
        <p:nvSpPr>
          <p:cNvPr id="332" name="Google Shape;332;p62"/>
          <p:cNvSpPr txBox="1"/>
          <p:nvPr>
            <p:ph idx="3" type="body"/>
          </p:nvPr>
        </p:nvSpPr>
        <p:spPr>
          <a:xfrm>
            <a:off x="628649" y="1501673"/>
            <a:ext cx="6546000" cy="2358600"/>
          </a:xfrm>
          <a:prstGeom prst="rect">
            <a:avLst/>
          </a:prstGeom>
          <a:noFill/>
          <a:ln>
            <a:noFill/>
          </a:ln>
        </p:spPr>
        <p:txBody>
          <a:bodyPr anchorCtr="0" anchor="t" bIns="91425" lIns="91425" spcFirstLastPara="1" rIns="91425" wrap="square" tIns="91425">
            <a:noAutofit/>
          </a:bodyPr>
          <a:lstStyle>
            <a:lvl1pPr indent="-320040" lvl="0" marL="457200" marR="0" rtl="0" algn="l">
              <a:lnSpc>
                <a:spcPct val="100000"/>
              </a:lnSpc>
              <a:spcBef>
                <a:spcPts val="900"/>
              </a:spcBef>
              <a:spcAft>
                <a:spcPts val="0"/>
              </a:spcAft>
              <a:buClr>
                <a:schemeClr val="dk1"/>
              </a:buClr>
              <a:buSzPts val="1440"/>
              <a:buFont typeface="Arial"/>
              <a:buChar char="•"/>
              <a:defRPr sz="1800"/>
            </a:lvl1pPr>
            <a:lvl2pPr indent="-326390" lvl="1" marL="914400" rtl="0" algn="l">
              <a:lnSpc>
                <a:spcPct val="90000"/>
              </a:lnSpc>
              <a:spcBef>
                <a:spcPts val="300"/>
              </a:spcBef>
              <a:spcAft>
                <a:spcPts val="0"/>
              </a:spcAft>
              <a:buSzPts val="1540"/>
              <a:buChar char="•"/>
              <a:defRPr/>
            </a:lvl2pPr>
            <a:lvl3pPr indent="-342900" lvl="2" marL="1371600" rtl="0" algn="l">
              <a:lnSpc>
                <a:spcPct val="90000"/>
              </a:lnSpc>
              <a:spcBef>
                <a:spcPts val="300"/>
              </a:spcBef>
              <a:spcAft>
                <a:spcPts val="0"/>
              </a:spcAft>
              <a:buSzPts val="1800"/>
              <a:buChar char="•"/>
              <a:defRPr/>
            </a:lvl3pPr>
            <a:lvl4pPr indent="-323850" lvl="3" marL="1828800" rtl="0" algn="l">
              <a:lnSpc>
                <a:spcPct val="90000"/>
              </a:lnSpc>
              <a:spcBef>
                <a:spcPts val="300"/>
              </a:spcBef>
              <a:spcAft>
                <a:spcPts val="0"/>
              </a:spcAft>
              <a:buSzPts val="1500"/>
              <a:buChar char="•"/>
              <a:defRPr/>
            </a:lvl4pPr>
            <a:lvl5pPr indent="-342900" lvl="4" marL="2286000" rtl="0" algn="l">
              <a:lnSpc>
                <a:spcPct val="90000"/>
              </a:lnSpc>
              <a:spcBef>
                <a:spcPts val="300"/>
              </a:spcBef>
              <a:spcAft>
                <a:spcPts val="0"/>
              </a:spcAft>
              <a:buSzPts val="1800"/>
              <a:buChar char="•"/>
              <a:defRPr/>
            </a:lvl5pPr>
            <a:lvl6pPr indent="-342900" lvl="5" marL="2743200" rtl="0" algn="l">
              <a:lnSpc>
                <a:spcPct val="90000"/>
              </a:lnSpc>
              <a:spcBef>
                <a:spcPts val="500"/>
              </a:spcBef>
              <a:spcAft>
                <a:spcPts val="0"/>
              </a:spcAft>
              <a:buSzPts val="1800"/>
              <a:buChar char="•"/>
              <a:defRPr/>
            </a:lvl6pPr>
            <a:lvl7pPr indent="-342900" lvl="6" marL="3200400" rtl="0" algn="l">
              <a:lnSpc>
                <a:spcPct val="90000"/>
              </a:lnSpc>
              <a:spcBef>
                <a:spcPts val="500"/>
              </a:spcBef>
              <a:spcAft>
                <a:spcPts val="0"/>
              </a:spcAft>
              <a:buSzPts val="1800"/>
              <a:buChar char="•"/>
              <a:defRPr/>
            </a:lvl7pPr>
            <a:lvl8pPr indent="-342900" lvl="7" marL="3657600" rtl="0" algn="l">
              <a:lnSpc>
                <a:spcPct val="90000"/>
              </a:lnSpc>
              <a:spcBef>
                <a:spcPts val="500"/>
              </a:spcBef>
              <a:spcAft>
                <a:spcPts val="0"/>
              </a:spcAft>
              <a:buSzPts val="1800"/>
              <a:buChar char="•"/>
              <a:defRPr/>
            </a:lvl8pPr>
            <a:lvl9pPr indent="-342900" lvl="8" marL="4114800" rtl="0" algn="l">
              <a:lnSpc>
                <a:spcPct val="90000"/>
              </a:lnSpc>
              <a:spcBef>
                <a:spcPts val="500"/>
              </a:spcBef>
              <a:spcAft>
                <a:spcPts val="0"/>
              </a:spcAft>
              <a:buSzPts val="1800"/>
              <a:buChar char="•"/>
              <a:defRPr/>
            </a:lvl9pPr>
          </a:lstStyle>
          <a:p/>
        </p:txBody>
      </p:sp>
      <p:pic>
        <p:nvPicPr>
          <p:cNvPr id="333" name="Google Shape;333;p62"/>
          <p:cNvPicPr preferRelativeResize="0"/>
          <p:nvPr/>
        </p:nvPicPr>
        <p:blipFill rotWithShape="1">
          <a:blip r:embed="rId3">
            <a:alphaModFix/>
          </a:blip>
          <a:srcRect b="0" l="0" r="0" t="0"/>
          <a:stretch/>
        </p:blipFill>
        <p:spPr>
          <a:xfrm>
            <a:off x="420933" y="242534"/>
            <a:ext cx="207714" cy="322169"/>
          </a:xfrm>
          <a:prstGeom prst="rect">
            <a:avLst/>
          </a:prstGeom>
          <a:noFill/>
          <a:ln>
            <a:noFill/>
          </a:ln>
        </p:spPr>
      </p:pic>
      <p:sp>
        <p:nvSpPr>
          <p:cNvPr id="334" name="Google Shape;334;p62"/>
          <p:cNvSpPr txBox="1"/>
          <p:nvPr/>
        </p:nvSpPr>
        <p:spPr>
          <a:xfrm>
            <a:off x="480701" y="954992"/>
            <a:ext cx="0" cy="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1" i="0" sz="2400" u="none" cap="none" strike="noStrike">
              <a:solidFill>
                <a:srgbClr val="9B9898"/>
              </a:solidFill>
              <a:latin typeface="Proxima Nova Semibold"/>
              <a:ea typeface="Proxima Nova Semibold"/>
              <a:cs typeface="Proxima Nova Semibold"/>
              <a:sym typeface="Proxima Nova Semibold"/>
            </a:endParaRPr>
          </a:p>
        </p:txBody>
      </p:sp>
      <p:sp>
        <p:nvSpPr>
          <p:cNvPr id="335" name="Google Shape;335;p62"/>
          <p:cNvSpPr txBox="1"/>
          <p:nvPr/>
        </p:nvSpPr>
        <p:spPr>
          <a:xfrm>
            <a:off x="1232453" y="4800600"/>
            <a:ext cx="0" cy="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1" i="0" sz="2400" u="none" cap="none" strike="noStrike">
              <a:solidFill>
                <a:srgbClr val="9B9898"/>
              </a:solidFill>
              <a:latin typeface="Proxima Nova Semibold"/>
              <a:ea typeface="Proxima Nova Semibold"/>
              <a:cs typeface="Proxima Nova Semibold"/>
              <a:sym typeface="Proxima Nova Semibo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eg 1">
  <p:cSld name="Leeg_1">
    <p:spTree>
      <p:nvGrpSpPr>
        <p:cNvPr id="336" name="Shape 336"/>
        <p:cNvGrpSpPr/>
        <p:nvPr/>
      </p:nvGrpSpPr>
      <p:grpSpPr>
        <a:xfrm>
          <a:off x="0" y="0"/>
          <a:ext cx="0" cy="0"/>
          <a:chOff x="0" y="0"/>
          <a:chExt cx="0" cy="0"/>
        </a:xfrm>
      </p:grpSpPr>
      <p:sp>
        <p:nvSpPr>
          <p:cNvPr id="337" name="Google Shape;337;p63"/>
          <p:cNvSpPr txBox="1"/>
          <p:nvPr>
            <p:ph idx="12" type="sldNum"/>
          </p:nvPr>
        </p:nvSpPr>
        <p:spPr>
          <a:xfrm>
            <a:off x="6876014" y="4752000"/>
            <a:ext cx="21417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9pPr>
          </a:lstStyle>
          <a:p>
            <a:pPr indent="0" lvl="0" marL="0" rtl="0" algn="r">
              <a:spcBef>
                <a:spcPts val="0"/>
              </a:spcBef>
              <a:spcAft>
                <a:spcPts val="0"/>
              </a:spcAft>
              <a:buNone/>
            </a:pPr>
            <a:r>
              <a:rPr lang="nl-BE"/>
              <a:t>26/03/17 </a:t>
            </a:r>
            <a:r>
              <a:rPr b="1" lang="nl-BE"/>
              <a:t>│</a:t>
            </a:r>
            <a:fld id="{00000000-1234-1234-1234-123412341234}" type="slidenum">
              <a:rPr lang="nl-BE"/>
              <a:t>‹#›</a:t>
            </a:fld>
            <a:endParaRPr/>
          </a:p>
        </p:txBody>
      </p:sp>
      <p:sp>
        <p:nvSpPr>
          <p:cNvPr id="338" name="Google Shape;338;p63"/>
          <p:cNvSpPr txBox="1"/>
          <p:nvPr>
            <p:ph type="title"/>
          </p:nvPr>
        </p:nvSpPr>
        <p:spPr>
          <a:xfrm>
            <a:off x="457800" y="262200"/>
            <a:ext cx="7416000" cy="837000"/>
          </a:xfrm>
          <a:prstGeom prst="rect">
            <a:avLst/>
          </a:prstGeom>
          <a:noFill/>
          <a:ln>
            <a:noFill/>
          </a:ln>
        </p:spPr>
        <p:txBody>
          <a:bodyPr anchorCtr="0" anchor="t" bIns="91425" lIns="91425" spcFirstLastPara="1" rIns="91425" wrap="square" tIns="91425">
            <a:noAutofit/>
          </a:bodyPr>
          <a:lstStyle>
            <a:lvl1pPr lvl="0" marR="0" rtl="0" algn="l">
              <a:lnSpc>
                <a:spcPct val="102702"/>
              </a:lnSpc>
              <a:spcBef>
                <a:spcPts val="0"/>
              </a:spcBef>
              <a:spcAft>
                <a:spcPts val="0"/>
              </a:spcAft>
              <a:buClr>
                <a:schemeClr val="dk1"/>
              </a:buClr>
              <a:buSzPts val="3700"/>
              <a:buNone/>
              <a:defRPr i="0" sz="3700" u="none" cap="none" strike="noStrike">
                <a:solidFill>
                  <a:schemeClr val="dk1"/>
                </a:solidFill>
              </a:defRPr>
            </a:lvl1pPr>
            <a:lvl2pPr lvl="1" rtl="0" algn="l">
              <a:lnSpc>
                <a:spcPct val="100000"/>
              </a:lnSpc>
              <a:spcBef>
                <a:spcPts val="0"/>
              </a:spcBef>
              <a:spcAft>
                <a:spcPts val="0"/>
              </a:spcAft>
              <a:buSzPts val="1400"/>
              <a:buNone/>
              <a:defRPr sz="1800"/>
            </a:lvl2pPr>
            <a:lvl3pPr lvl="2" rtl="0" algn="l">
              <a:lnSpc>
                <a:spcPct val="100000"/>
              </a:lnSpc>
              <a:spcBef>
                <a:spcPts val="0"/>
              </a:spcBef>
              <a:spcAft>
                <a:spcPts val="0"/>
              </a:spcAft>
              <a:buSzPts val="1400"/>
              <a:buNone/>
              <a:defRPr sz="1800"/>
            </a:lvl3pPr>
            <a:lvl4pPr lvl="3" rtl="0" algn="l">
              <a:lnSpc>
                <a:spcPct val="100000"/>
              </a:lnSpc>
              <a:spcBef>
                <a:spcPts val="0"/>
              </a:spcBef>
              <a:spcAft>
                <a:spcPts val="0"/>
              </a:spcAft>
              <a:buSzPts val="1400"/>
              <a:buNone/>
              <a:defRPr sz="1800"/>
            </a:lvl4pPr>
            <a:lvl5pPr lvl="4" rtl="0" algn="l">
              <a:lnSpc>
                <a:spcPct val="100000"/>
              </a:lnSpc>
              <a:spcBef>
                <a:spcPts val="0"/>
              </a:spcBef>
              <a:spcAft>
                <a:spcPts val="0"/>
              </a:spcAft>
              <a:buSzPts val="1400"/>
              <a:buNone/>
              <a:defRPr sz="1800"/>
            </a:lvl5pPr>
            <a:lvl6pPr lvl="5" rtl="0" algn="l">
              <a:lnSpc>
                <a:spcPct val="100000"/>
              </a:lnSpc>
              <a:spcBef>
                <a:spcPts val="0"/>
              </a:spcBef>
              <a:spcAft>
                <a:spcPts val="0"/>
              </a:spcAft>
              <a:buSzPts val="1400"/>
              <a:buNone/>
              <a:defRPr sz="1800"/>
            </a:lvl6pPr>
            <a:lvl7pPr lvl="6" rtl="0" algn="l">
              <a:lnSpc>
                <a:spcPct val="100000"/>
              </a:lnSpc>
              <a:spcBef>
                <a:spcPts val="0"/>
              </a:spcBef>
              <a:spcAft>
                <a:spcPts val="0"/>
              </a:spcAft>
              <a:buSzPts val="1400"/>
              <a:buNone/>
              <a:defRPr sz="1800"/>
            </a:lvl7pPr>
            <a:lvl8pPr lvl="7" rtl="0" algn="l">
              <a:lnSpc>
                <a:spcPct val="100000"/>
              </a:lnSpc>
              <a:spcBef>
                <a:spcPts val="0"/>
              </a:spcBef>
              <a:spcAft>
                <a:spcPts val="0"/>
              </a:spcAft>
              <a:buSzPts val="1400"/>
              <a:buNone/>
              <a:defRPr sz="1800"/>
            </a:lvl8pPr>
            <a:lvl9pPr lvl="8" rtl="0" algn="l">
              <a:lnSpc>
                <a:spcPct val="100000"/>
              </a:lnSpc>
              <a:spcBef>
                <a:spcPts val="0"/>
              </a:spcBef>
              <a:spcAft>
                <a:spcPts val="0"/>
              </a:spcAft>
              <a:buSzPts val="1400"/>
              <a:buNone/>
              <a:defRPr sz="1800"/>
            </a:lvl9pPr>
          </a:lstStyle>
          <a:p/>
        </p:txBody>
      </p:sp>
      <p:sp>
        <p:nvSpPr>
          <p:cNvPr id="339" name="Google Shape;339;p63"/>
          <p:cNvSpPr txBox="1"/>
          <p:nvPr>
            <p:ph idx="1" type="body"/>
          </p:nvPr>
        </p:nvSpPr>
        <p:spPr>
          <a:xfrm>
            <a:off x="384725" y="1099200"/>
            <a:ext cx="7416000" cy="2754000"/>
          </a:xfrm>
          <a:prstGeom prst="rect">
            <a:avLst/>
          </a:prstGeom>
          <a:noFill/>
          <a:ln>
            <a:noFill/>
          </a:ln>
        </p:spPr>
        <p:txBody>
          <a:bodyPr anchorCtr="0" anchor="t" bIns="91425" lIns="91425" spcFirstLastPara="1" rIns="91425" wrap="square" tIns="91425">
            <a:noAutofit/>
          </a:bodyPr>
          <a:lstStyle>
            <a:lvl1pPr indent="-354330" lvl="0" marL="457200" marR="0" rtl="0" algn="l">
              <a:lnSpc>
                <a:spcPct val="90000"/>
              </a:lnSpc>
              <a:spcBef>
                <a:spcPts val="300"/>
              </a:spcBef>
              <a:spcAft>
                <a:spcPts val="0"/>
              </a:spcAft>
              <a:buClr>
                <a:schemeClr val="dk1"/>
              </a:buClr>
              <a:buSzPts val="1980"/>
              <a:buChar char="•"/>
              <a:defRPr i="0" sz="2200" u="none" cap="none" strike="noStrike">
                <a:solidFill>
                  <a:schemeClr val="dk1"/>
                </a:solidFill>
              </a:defRPr>
            </a:lvl1pPr>
            <a:lvl2pPr indent="-333375" lvl="1" marL="914400" marR="0" rtl="0" algn="l">
              <a:lnSpc>
                <a:spcPct val="90000"/>
              </a:lnSpc>
              <a:spcBef>
                <a:spcPts val="300"/>
              </a:spcBef>
              <a:spcAft>
                <a:spcPts val="0"/>
              </a:spcAft>
              <a:buClr>
                <a:srgbClr val="7F7F7F"/>
              </a:buClr>
              <a:buSzPts val="1650"/>
              <a:buChar char="•"/>
              <a:defRPr i="0" sz="2200" u="none" cap="none" strike="noStrike">
                <a:solidFill>
                  <a:srgbClr val="7F7F7F"/>
                </a:solidFill>
              </a:defRPr>
            </a:lvl2pPr>
            <a:lvl3pPr indent="-336550" lvl="2" marL="1371600" marR="0" rtl="0" algn="l">
              <a:lnSpc>
                <a:spcPct val="90000"/>
              </a:lnSpc>
              <a:spcBef>
                <a:spcPts val="300"/>
              </a:spcBef>
              <a:spcAft>
                <a:spcPts val="0"/>
              </a:spcAft>
              <a:buClr>
                <a:schemeClr val="dk1"/>
              </a:buClr>
              <a:buSzPts val="1700"/>
              <a:buChar char="•"/>
              <a:defRPr i="0" sz="2000" u="none" cap="none" strike="noStrike">
                <a:solidFill>
                  <a:schemeClr val="dk1"/>
                </a:solidFill>
              </a:defRPr>
            </a:lvl3pPr>
            <a:lvl4pPr indent="-323850" lvl="3" marL="1828800" marR="0" rtl="0" algn="l">
              <a:lnSpc>
                <a:spcPct val="90000"/>
              </a:lnSpc>
              <a:spcBef>
                <a:spcPts val="300"/>
              </a:spcBef>
              <a:spcAft>
                <a:spcPts val="0"/>
              </a:spcAft>
              <a:buClr>
                <a:schemeClr val="dk1"/>
              </a:buClr>
              <a:buSzPts val="1500"/>
              <a:buChar char="•"/>
              <a:defRPr i="0" sz="2000" u="none" cap="none" strike="noStrike">
                <a:solidFill>
                  <a:schemeClr val="dk1"/>
                </a:solidFill>
              </a:defRPr>
            </a:lvl4pPr>
            <a:lvl5pPr indent="-342900" lvl="4" marL="2286000" marR="0" rtl="0" algn="l">
              <a:lnSpc>
                <a:spcPct val="90000"/>
              </a:lnSpc>
              <a:spcBef>
                <a:spcPts val="300"/>
              </a:spcBef>
              <a:spcAft>
                <a:spcPts val="0"/>
              </a:spcAft>
              <a:buClr>
                <a:schemeClr val="dk1"/>
              </a:buClr>
              <a:buSzPts val="1800"/>
              <a:buChar char="•"/>
              <a:defRPr i="0" sz="2000" u="none" cap="none" strike="noStrike">
                <a:solidFill>
                  <a:schemeClr val="dk1"/>
                </a:solidFill>
              </a:defRPr>
            </a:lvl5pPr>
            <a:lvl6pPr indent="-342900" lvl="5" marL="2743200" marR="0" rtl="0" algn="l">
              <a:lnSpc>
                <a:spcPct val="90000"/>
              </a:lnSpc>
              <a:spcBef>
                <a:spcPts val="500"/>
              </a:spcBef>
              <a:spcAft>
                <a:spcPts val="0"/>
              </a:spcAft>
              <a:buClr>
                <a:schemeClr val="dk1"/>
              </a:buClr>
              <a:buSzPts val="1800"/>
              <a:buChar char="•"/>
              <a:defRPr i="0" sz="1800" u="none" cap="none" strike="noStrike">
                <a:solidFill>
                  <a:schemeClr val="dk1"/>
                </a:solidFill>
              </a:defRPr>
            </a:lvl6pPr>
            <a:lvl7pPr indent="-342900" lvl="6" marL="3200400" marR="0" rtl="0" algn="l">
              <a:lnSpc>
                <a:spcPct val="90000"/>
              </a:lnSpc>
              <a:spcBef>
                <a:spcPts val="500"/>
              </a:spcBef>
              <a:spcAft>
                <a:spcPts val="0"/>
              </a:spcAft>
              <a:buClr>
                <a:schemeClr val="dk1"/>
              </a:buClr>
              <a:buSzPts val="1800"/>
              <a:buChar char="•"/>
              <a:defRPr i="0" sz="1800" u="none" cap="none" strike="noStrike">
                <a:solidFill>
                  <a:schemeClr val="dk1"/>
                </a:solidFill>
              </a:defRPr>
            </a:lvl7pPr>
            <a:lvl8pPr indent="-342900" lvl="7" marL="3657600" marR="0" rtl="0" algn="l">
              <a:lnSpc>
                <a:spcPct val="90000"/>
              </a:lnSpc>
              <a:spcBef>
                <a:spcPts val="500"/>
              </a:spcBef>
              <a:spcAft>
                <a:spcPts val="0"/>
              </a:spcAft>
              <a:buClr>
                <a:schemeClr val="dk1"/>
              </a:buClr>
              <a:buSzPts val="1800"/>
              <a:buChar char="•"/>
              <a:defRPr i="0" sz="1800" u="none" cap="none" strike="noStrike">
                <a:solidFill>
                  <a:schemeClr val="dk1"/>
                </a:solidFill>
              </a:defRPr>
            </a:lvl8pPr>
            <a:lvl9pPr indent="-342900" lvl="8" marL="4114800" marR="0" rtl="0" algn="l">
              <a:lnSpc>
                <a:spcPct val="90000"/>
              </a:lnSpc>
              <a:spcBef>
                <a:spcPts val="500"/>
              </a:spcBef>
              <a:spcAft>
                <a:spcPts val="0"/>
              </a:spcAft>
              <a:buClr>
                <a:schemeClr val="dk1"/>
              </a:buClr>
              <a:buSzPts val="1800"/>
              <a:buChar char="•"/>
              <a:defRPr i="0" sz="1800" u="none" cap="none" strike="noStrike">
                <a:solidFill>
                  <a:schemeClr val="dk1"/>
                </a:solidFill>
              </a:defRPr>
            </a:lvl9pPr>
          </a:lstStyle>
          <a:p/>
        </p:txBody>
      </p:sp>
      <p:pic>
        <p:nvPicPr>
          <p:cNvPr id="340" name="Google Shape;340;p63"/>
          <p:cNvPicPr preferRelativeResize="0"/>
          <p:nvPr/>
        </p:nvPicPr>
        <p:blipFill rotWithShape="1">
          <a:blip r:embed="rId2">
            <a:alphaModFix/>
          </a:blip>
          <a:srcRect b="0" l="0" r="0" t="0"/>
          <a:stretch/>
        </p:blipFill>
        <p:spPr>
          <a:xfrm>
            <a:off x="648000" y="4392900"/>
            <a:ext cx="1377000" cy="535733"/>
          </a:xfrm>
          <a:prstGeom prst="rect">
            <a:avLst/>
          </a:prstGeom>
          <a:noFill/>
          <a:ln>
            <a:noFill/>
          </a:ln>
        </p:spPr>
      </p:pic>
      <p:sp>
        <p:nvSpPr>
          <p:cNvPr id="341" name="Google Shape;341;p63"/>
          <p:cNvSpPr/>
          <p:nvPr/>
        </p:nvSpPr>
        <p:spPr>
          <a:xfrm>
            <a:off x="0" y="0"/>
            <a:ext cx="288000" cy="5143500"/>
          </a:xfrm>
          <a:prstGeom prst="rect">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Aangepaste indeling">
  <p:cSld name="3_Aangepaste indeling">
    <p:spTree>
      <p:nvGrpSpPr>
        <p:cNvPr id="35" name="Shape 35"/>
        <p:cNvGrpSpPr/>
        <p:nvPr/>
      </p:nvGrpSpPr>
      <p:grpSpPr>
        <a:xfrm>
          <a:off x="0" y="0"/>
          <a:ext cx="0" cy="0"/>
          <a:chOff x="0" y="0"/>
          <a:chExt cx="0" cy="0"/>
        </a:xfrm>
      </p:grpSpPr>
      <p:sp>
        <p:nvSpPr>
          <p:cNvPr id="36" name="Google Shape;36;p7"/>
          <p:cNvSpPr txBox="1"/>
          <p:nvPr>
            <p:ph type="title"/>
          </p:nvPr>
        </p:nvSpPr>
        <p:spPr>
          <a:xfrm>
            <a:off x="457800" y="262200"/>
            <a:ext cx="7416000" cy="837000"/>
          </a:xfrm>
          <a:prstGeom prst="rect">
            <a:avLst/>
          </a:prstGeom>
          <a:noFill/>
          <a:ln>
            <a:noFill/>
          </a:ln>
        </p:spPr>
        <p:txBody>
          <a:bodyPr anchorCtr="0" anchor="t" bIns="91425" lIns="91425" spcFirstLastPara="1" rIns="91425" wrap="square" tIns="91425">
            <a:noAutofit/>
          </a:bodyPr>
          <a:lstStyle>
            <a:lvl1pPr lvl="0" marR="0" algn="l">
              <a:lnSpc>
                <a:spcPct val="95000"/>
              </a:lnSpc>
              <a:spcBef>
                <a:spcPts val="0"/>
              </a:spcBef>
              <a:spcAft>
                <a:spcPts val="0"/>
              </a:spcAft>
              <a:buClr>
                <a:schemeClr val="dk1"/>
              </a:buClr>
              <a:buSzPts val="4000"/>
              <a:buNone/>
              <a:defRPr i="0" sz="4000" u="none" cap="none" strike="noStrike">
                <a:solidFill>
                  <a:schemeClr val="dk1"/>
                </a:solidFil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37" name="Google Shape;37;p7"/>
          <p:cNvSpPr txBox="1"/>
          <p:nvPr>
            <p:ph idx="12" type="sldNum"/>
          </p:nvPr>
        </p:nvSpPr>
        <p:spPr>
          <a:xfrm>
            <a:off x="3491880" y="4758994"/>
            <a:ext cx="2133600" cy="273900"/>
          </a:xfrm>
          <a:prstGeom prst="rect">
            <a:avLst/>
          </a:prstGeom>
          <a:noFill/>
          <a:ln>
            <a:noFill/>
          </a:ln>
        </p:spPr>
        <p:txBody>
          <a:bodyPr anchorCtr="0" anchor="ctr" bIns="45700" lIns="91425" spcFirstLastPara="1" rIns="91425" wrap="square" tIns="45700">
            <a:noAutofit/>
          </a:bodyPr>
          <a:lstStyle>
            <a:lvl1pPr indent="0" lvl="0" marL="0" marR="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nl-BE"/>
              <a:t>‹#›</a:t>
            </a:fld>
            <a:endParaRPr/>
          </a:p>
        </p:txBody>
      </p:sp>
      <p:pic>
        <p:nvPicPr>
          <p:cNvPr id="38" name="Google Shape;38;p7"/>
          <p:cNvPicPr preferRelativeResize="0"/>
          <p:nvPr/>
        </p:nvPicPr>
        <p:blipFill rotWithShape="1">
          <a:blip r:embed="rId2">
            <a:alphaModFix/>
          </a:blip>
          <a:srcRect b="0" l="0" r="0" t="0"/>
          <a:stretch/>
        </p:blipFill>
        <p:spPr>
          <a:xfrm>
            <a:off x="520842" y="4622476"/>
            <a:ext cx="932135" cy="433551"/>
          </a:xfrm>
          <a:prstGeom prst="rect">
            <a:avLst/>
          </a:prstGeom>
          <a:noFill/>
          <a:ln>
            <a:noFill/>
          </a:ln>
        </p:spPr>
      </p:pic>
      <p:sp>
        <p:nvSpPr>
          <p:cNvPr id="39" name="Google Shape;39;p7"/>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354330" lvl="0" marL="457200" marR="0" algn="l">
              <a:lnSpc>
                <a:spcPct val="90000"/>
              </a:lnSpc>
              <a:spcBef>
                <a:spcPts val="300"/>
              </a:spcBef>
              <a:spcAft>
                <a:spcPts val="0"/>
              </a:spcAft>
              <a:buClr>
                <a:schemeClr val="dk1"/>
              </a:buClr>
              <a:buSzPts val="1980"/>
              <a:buChar char="•"/>
              <a:defRPr i="0" sz="2200" u="none" cap="none" strike="noStrike">
                <a:solidFill>
                  <a:schemeClr val="dk1"/>
                </a:solidFill>
              </a:defRPr>
            </a:lvl1pPr>
            <a:lvl2pPr indent="-326390" lvl="1" marL="914400" marR="0" algn="l">
              <a:lnSpc>
                <a:spcPct val="90000"/>
              </a:lnSpc>
              <a:spcBef>
                <a:spcPts val="300"/>
              </a:spcBef>
              <a:spcAft>
                <a:spcPts val="0"/>
              </a:spcAft>
              <a:buClr>
                <a:srgbClr val="7F7F7F"/>
              </a:buClr>
              <a:buSzPts val="1540"/>
              <a:buChar char="•"/>
              <a:defRPr i="0" sz="2200" u="none" cap="none" strike="noStrike">
                <a:solidFill>
                  <a:srgbClr val="7F7F7F"/>
                </a:solidFill>
              </a:defRPr>
            </a:lvl2pPr>
            <a:lvl3pPr indent="-342900" lvl="2" marL="1371600" marR="0" algn="l">
              <a:lnSpc>
                <a:spcPct val="90000"/>
              </a:lnSpc>
              <a:spcBef>
                <a:spcPts val="300"/>
              </a:spcBef>
              <a:spcAft>
                <a:spcPts val="0"/>
              </a:spcAft>
              <a:buClr>
                <a:schemeClr val="dk1"/>
              </a:buClr>
              <a:buSzPts val="1800"/>
              <a:buChar char="•"/>
              <a:defRPr i="0" sz="2000" u="none" cap="none" strike="noStrike">
                <a:solidFill>
                  <a:schemeClr val="dk1"/>
                </a:solidFill>
              </a:defRPr>
            </a:lvl3pPr>
            <a:lvl4pPr indent="-323850" lvl="3" marL="1828800" marR="0" algn="l">
              <a:lnSpc>
                <a:spcPct val="90000"/>
              </a:lnSpc>
              <a:spcBef>
                <a:spcPts val="300"/>
              </a:spcBef>
              <a:spcAft>
                <a:spcPts val="0"/>
              </a:spcAft>
              <a:buClr>
                <a:schemeClr val="dk1"/>
              </a:buClr>
              <a:buSzPts val="1500"/>
              <a:buChar char="•"/>
              <a:defRPr i="0" sz="2000" u="none" cap="none" strike="noStrike">
                <a:solidFill>
                  <a:schemeClr val="dk1"/>
                </a:solidFill>
              </a:defRPr>
            </a:lvl4pPr>
            <a:lvl5pPr indent="-342900" lvl="4" marL="2286000" marR="0" algn="l">
              <a:lnSpc>
                <a:spcPct val="90000"/>
              </a:lnSpc>
              <a:spcBef>
                <a:spcPts val="300"/>
              </a:spcBef>
              <a:spcAft>
                <a:spcPts val="0"/>
              </a:spcAft>
              <a:buClr>
                <a:schemeClr val="dk1"/>
              </a:buClr>
              <a:buSzPts val="1800"/>
              <a:buChar char="•"/>
              <a:defRPr i="0" sz="2000" u="none" cap="none" strike="noStrike">
                <a:solidFill>
                  <a:schemeClr val="dk1"/>
                </a:solidFill>
              </a:defRPr>
            </a:lvl5pPr>
            <a:lvl6pPr indent="-342900" lvl="5" marL="2743200" marR="0" algn="l">
              <a:lnSpc>
                <a:spcPct val="90000"/>
              </a:lnSpc>
              <a:spcBef>
                <a:spcPts val="500"/>
              </a:spcBef>
              <a:spcAft>
                <a:spcPts val="0"/>
              </a:spcAft>
              <a:buClr>
                <a:schemeClr val="dk1"/>
              </a:buClr>
              <a:buSzPts val="1800"/>
              <a:buChar char="•"/>
              <a:defRPr i="0" sz="1800" u="none" cap="none" strike="noStrike">
                <a:solidFill>
                  <a:schemeClr val="dk1"/>
                </a:solidFill>
              </a:defRPr>
            </a:lvl6pPr>
            <a:lvl7pPr indent="-342900" lvl="6" marL="3200400" marR="0" algn="l">
              <a:lnSpc>
                <a:spcPct val="90000"/>
              </a:lnSpc>
              <a:spcBef>
                <a:spcPts val="500"/>
              </a:spcBef>
              <a:spcAft>
                <a:spcPts val="0"/>
              </a:spcAft>
              <a:buClr>
                <a:schemeClr val="dk1"/>
              </a:buClr>
              <a:buSzPts val="1800"/>
              <a:buChar char="•"/>
              <a:defRPr i="0" sz="1800" u="none" cap="none" strike="noStrike">
                <a:solidFill>
                  <a:schemeClr val="dk1"/>
                </a:solidFill>
              </a:defRPr>
            </a:lvl7pPr>
            <a:lvl8pPr indent="-342900" lvl="7" marL="3657600" marR="0" algn="l">
              <a:lnSpc>
                <a:spcPct val="90000"/>
              </a:lnSpc>
              <a:spcBef>
                <a:spcPts val="500"/>
              </a:spcBef>
              <a:spcAft>
                <a:spcPts val="0"/>
              </a:spcAft>
              <a:buClr>
                <a:schemeClr val="dk1"/>
              </a:buClr>
              <a:buSzPts val="1800"/>
              <a:buChar char="•"/>
              <a:defRPr i="0" sz="1800" u="none" cap="none" strike="noStrike">
                <a:solidFill>
                  <a:schemeClr val="dk1"/>
                </a:solidFill>
              </a:defRPr>
            </a:lvl8pPr>
            <a:lvl9pPr indent="-342900" lvl="8" marL="4114800" marR="0" algn="l">
              <a:lnSpc>
                <a:spcPct val="90000"/>
              </a:lnSpc>
              <a:spcBef>
                <a:spcPts val="500"/>
              </a:spcBef>
              <a:spcAft>
                <a:spcPts val="0"/>
              </a:spcAft>
              <a:buClr>
                <a:schemeClr val="dk1"/>
              </a:buClr>
              <a:buSzPts val="1800"/>
              <a:buChar char="•"/>
              <a:defRPr i="0" sz="1800" u="none" cap="none" strike="noStrike">
                <a:solidFill>
                  <a:schemeClr val="dk1"/>
                </a:solidFill>
              </a:defRPr>
            </a:lvl9pPr>
          </a:lstStyle>
          <a:p/>
        </p:txBody>
      </p:sp>
      <p:pic>
        <p:nvPicPr>
          <p:cNvPr id="40" name="Google Shape;40;p7"/>
          <p:cNvPicPr preferRelativeResize="0"/>
          <p:nvPr/>
        </p:nvPicPr>
        <p:blipFill rotWithShape="1">
          <a:blip r:embed="rId3">
            <a:alphaModFix/>
          </a:blip>
          <a:srcRect b="0" l="0" r="0" t="0"/>
          <a:stretch/>
        </p:blipFill>
        <p:spPr>
          <a:xfrm>
            <a:off x="7380264" y="4606381"/>
            <a:ext cx="1080156" cy="458466"/>
          </a:xfrm>
          <a:prstGeom prst="rect">
            <a:avLst/>
          </a:prstGeom>
          <a:noFill/>
          <a:ln>
            <a:noFill/>
          </a:ln>
        </p:spPr>
      </p:pic>
      <p:sp>
        <p:nvSpPr>
          <p:cNvPr id="41" name="Google Shape;41;p7"/>
          <p:cNvSpPr/>
          <p:nvPr/>
        </p:nvSpPr>
        <p:spPr>
          <a:xfrm>
            <a:off x="0" y="0"/>
            <a:ext cx="288000" cy="5143500"/>
          </a:xfrm>
          <a:prstGeom prst="rect">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co">
  <p:cSld name="Blanco">
    <p:spTree>
      <p:nvGrpSpPr>
        <p:cNvPr id="342" name="Shape 342"/>
        <p:cNvGrpSpPr/>
        <p:nvPr/>
      </p:nvGrpSpPr>
      <p:grpSpPr>
        <a:xfrm>
          <a:off x="0" y="0"/>
          <a:ext cx="0" cy="0"/>
          <a:chOff x="0" y="0"/>
          <a:chExt cx="0" cy="0"/>
        </a:xfrm>
      </p:grpSpPr>
      <p:sp>
        <p:nvSpPr>
          <p:cNvPr id="343" name="Google Shape;343;p64"/>
          <p:cNvSpPr txBox="1"/>
          <p:nvPr>
            <p:ph idx="11" type="ftr"/>
          </p:nvPr>
        </p:nvSpPr>
        <p:spPr>
          <a:xfrm>
            <a:off x="443678" y="4953894"/>
            <a:ext cx="5616000" cy="1326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b="0" sz="800">
                <a:solidFill>
                  <a:schemeClr val="lt2"/>
                </a:solidFill>
                <a:latin typeface="Arial"/>
                <a:ea typeface="Arial"/>
                <a:cs typeface="Arial"/>
                <a:sym typeface="Aria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344" name="Google Shape;344;p64"/>
          <p:cNvSpPr txBox="1"/>
          <p:nvPr>
            <p:ph idx="12" type="sldNum"/>
          </p:nvPr>
        </p:nvSpPr>
        <p:spPr>
          <a:xfrm>
            <a:off x="8020803" y="4909510"/>
            <a:ext cx="682500" cy="215400"/>
          </a:xfrm>
          <a:prstGeom prst="rect">
            <a:avLst/>
          </a:prstGeom>
          <a:noFill/>
          <a:ln>
            <a:noFill/>
          </a:ln>
        </p:spPr>
        <p:txBody>
          <a:bodyPr anchorCtr="0" anchor="ctr" bIns="45700" lIns="45700" spcFirstLastPara="1" rIns="45700" wrap="square" tIns="45700">
            <a:noAutofit/>
          </a:bodyPr>
          <a:lstStyle>
            <a:lvl1pPr indent="0" lvl="0"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1pPr>
            <a:lvl2pPr indent="0" lvl="1"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2pPr>
            <a:lvl3pPr indent="0" lvl="2"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3pPr>
            <a:lvl4pPr indent="0" lvl="3"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4pPr>
            <a:lvl5pPr indent="0" lvl="4"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5pPr>
            <a:lvl6pPr indent="0" lvl="5"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6pPr>
            <a:lvl7pPr indent="0" lvl="6"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7pPr>
            <a:lvl8pPr indent="0" lvl="7"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8pPr>
            <a:lvl9pPr indent="0" lvl="8"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nl-BE"/>
              <a:t>‹#›</a:t>
            </a:fld>
            <a:endParaRPr/>
          </a:p>
        </p:txBody>
      </p:sp>
      <p:sp>
        <p:nvSpPr>
          <p:cNvPr id="345" name="Google Shape;345;p64"/>
          <p:cNvSpPr txBox="1"/>
          <p:nvPr>
            <p:ph idx="10" type="dt"/>
          </p:nvPr>
        </p:nvSpPr>
        <p:spPr>
          <a:xfrm>
            <a:off x="6059679" y="4952333"/>
            <a:ext cx="2643600" cy="131100"/>
          </a:xfrm>
          <a:prstGeom prst="rect">
            <a:avLst/>
          </a:prstGeom>
          <a:noFill/>
          <a:ln>
            <a:noFill/>
          </a:ln>
        </p:spPr>
        <p:txBody>
          <a:bodyPr anchorCtr="0" anchor="ctr" bIns="45700" lIns="91425" spcFirstLastPara="1" rIns="91425" wrap="square" tIns="45700">
            <a:noAutofit/>
          </a:bodyPr>
          <a:lstStyle>
            <a:lvl1pPr lvl="0" rtl="0" algn="r">
              <a:lnSpc>
                <a:spcPct val="100000"/>
              </a:lnSpc>
              <a:spcBef>
                <a:spcPts val="0"/>
              </a:spcBef>
              <a:spcAft>
                <a:spcPts val="0"/>
              </a:spcAft>
              <a:buSzPts val="1400"/>
              <a:buNone/>
              <a:defRPr sz="800">
                <a:solidFill>
                  <a:schemeClr val="lt2"/>
                </a:solidFill>
                <a:latin typeface="Arial"/>
                <a:ea typeface="Arial"/>
                <a:cs typeface="Arial"/>
                <a:sym typeface="Aria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houd van twee">
  <p:cSld name="Inhoud van twee">
    <p:spTree>
      <p:nvGrpSpPr>
        <p:cNvPr id="346" name="Shape 346"/>
        <p:cNvGrpSpPr/>
        <p:nvPr/>
      </p:nvGrpSpPr>
      <p:grpSpPr>
        <a:xfrm>
          <a:off x="0" y="0"/>
          <a:ext cx="0" cy="0"/>
          <a:chOff x="0" y="0"/>
          <a:chExt cx="0" cy="0"/>
        </a:xfrm>
      </p:grpSpPr>
      <p:sp>
        <p:nvSpPr>
          <p:cNvPr id="347" name="Google Shape;347;p65"/>
          <p:cNvSpPr txBox="1"/>
          <p:nvPr>
            <p:ph type="title"/>
          </p:nvPr>
        </p:nvSpPr>
        <p:spPr>
          <a:xfrm>
            <a:off x="457800" y="262200"/>
            <a:ext cx="7416000" cy="837000"/>
          </a:xfrm>
          <a:prstGeom prst="rect">
            <a:avLst/>
          </a:prstGeom>
          <a:noFill/>
          <a:ln>
            <a:noFill/>
          </a:ln>
        </p:spPr>
        <p:txBody>
          <a:bodyPr anchorCtr="0" anchor="t" bIns="91425" lIns="91425" spcFirstLastPara="1" rIns="91425" wrap="square" tIns="91425">
            <a:noAutofit/>
          </a:bodyPr>
          <a:lstStyle>
            <a:lvl1pPr lvl="0" marR="0" rtl="0" algn="l">
              <a:lnSpc>
                <a:spcPct val="102702"/>
              </a:lnSpc>
              <a:spcBef>
                <a:spcPts val="0"/>
              </a:spcBef>
              <a:spcAft>
                <a:spcPts val="0"/>
              </a:spcAft>
              <a:buClr>
                <a:schemeClr val="dk1"/>
              </a:buClr>
              <a:buSzPts val="3700"/>
              <a:buNone/>
              <a:defRPr i="0" sz="3700" u="none" cap="none" strike="noStrike">
                <a:solidFill>
                  <a:schemeClr val="dk1"/>
                </a:solidFill>
              </a:defRPr>
            </a:lvl1pPr>
            <a:lvl2pPr lvl="1" rtl="0" algn="l">
              <a:lnSpc>
                <a:spcPct val="100000"/>
              </a:lnSpc>
              <a:spcBef>
                <a:spcPts val="0"/>
              </a:spcBef>
              <a:spcAft>
                <a:spcPts val="0"/>
              </a:spcAft>
              <a:buSzPts val="1400"/>
              <a:buNone/>
              <a:defRPr sz="1800"/>
            </a:lvl2pPr>
            <a:lvl3pPr lvl="2" rtl="0" algn="l">
              <a:lnSpc>
                <a:spcPct val="100000"/>
              </a:lnSpc>
              <a:spcBef>
                <a:spcPts val="0"/>
              </a:spcBef>
              <a:spcAft>
                <a:spcPts val="0"/>
              </a:spcAft>
              <a:buSzPts val="1400"/>
              <a:buNone/>
              <a:defRPr sz="1800"/>
            </a:lvl3pPr>
            <a:lvl4pPr lvl="3" rtl="0" algn="l">
              <a:lnSpc>
                <a:spcPct val="100000"/>
              </a:lnSpc>
              <a:spcBef>
                <a:spcPts val="0"/>
              </a:spcBef>
              <a:spcAft>
                <a:spcPts val="0"/>
              </a:spcAft>
              <a:buSzPts val="1400"/>
              <a:buNone/>
              <a:defRPr sz="1800"/>
            </a:lvl4pPr>
            <a:lvl5pPr lvl="4" rtl="0" algn="l">
              <a:lnSpc>
                <a:spcPct val="100000"/>
              </a:lnSpc>
              <a:spcBef>
                <a:spcPts val="0"/>
              </a:spcBef>
              <a:spcAft>
                <a:spcPts val="0"/>
              </a:spcAft>
              <a:buSzPts val="1400"/>
              <a:buNone/>
              <a:defRPr sz="1800"/>
            </a:lvl5pPr>
            <a:lvl6pPr lvl="5" rtl="0" algn="l">
              <a:lnSpc>
                <a:spcPct val="100000"/>
              </a:lnSpc>
              <a:spcBef>
                <a:spcPts val="0"/>
              </a:spcBef>
              <a:spcAft>
                <a:spcPts val="0"/>
              </a:spcAft>
              <a:buSzPts val="1400"/>
              <a:buNone/>
              <a:defRPr sz="1800"/>
            </a:lvl6pPr>
            <a:lvl7pPr lvl="6" rtl="0" algn="l">
              <a:lnSpc>
                <a:spcPct val="100000"/>
              </a:lnSpc>
              <a:spcBef>
                <a:spcPts val="0"/>
              </a:spcBef>
              <a:spcAft>
                <a:spcPts val="0"/>
              </a:spcAft>
              <a:buSzPts val="1400"/>
              <a:buNone/>
              <a:defRPr sz="1800"/>
            </a:lvl7pPr>
            <a:lvl8pPr lvl="7" rtl="0" algn="l">
              <a:lnSpc>
                <a:spcPct val="100000"/>
              </a:lnSpc>
              <a:spcBef>
                <a:spcPts val="0"/>
              </a:spcBef>
              <a:spcAft>
                <a:spcPts val="0"/>
              </a:spcAft>
              <a:buSzPts val="1400"/>
              <a:buNone/>
              <a:defRPr sz="1800"/>
            </a:lvl8pPr>
            <a:lvl9pPr lvl="8" rtl="0" algn="l">
              <a:lnSpc>
                <a:spcPct val="100000"/>
              </a:lnSpc>
              <a:spcBef>
                <a:spcPts val="0"/>
              </a:spcBef>
              <a:spcAft>
                <a:spcPts val="0"/>
              </a:spcAft>
              <a:buSzPts val="1400"/>
              <a:buNone/>
              <a:defRPr sz="1800"/>
            </a:lvl9pPr>
          </a:lstStyle>
          <a:p/>
        </p:txBody>
      </p:sp>
      <p:sp>
        <p:nvSpPr>
          <p:cNvPr id="348" name="Google Shape;348;p65"/>
          <p:cNvSpPr txBox="1"/>
          <p:nvPr>
            <p:ph idx="1" type="body"/>
          </p:nvPr>
        </p:nvSpPr>
        <p:spPr>
          <a:xfrm>
            <a:off x="547400" y="1508100"/>
            <a:ext cx="3808500" cy="28350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90000"/>
              </a:lnSpc>
              <a:spcBef>
                <a:spcPts val="300"/>
              </a:spcBef>
              <a:spcAft>
                <a:spcPts val="0"/>
              </a:spcAft>
              <a:buClr>
                <a:schemeClr val="dk1"/>
              </a:buClr>
              <a:buSzPts val="1800"/>
              <a:buChar char="•"/>
              <a:defRPr i="0" sz="2000" u="none" cap="none" strike="noStrike">
                <a:solidFill>
                  <a:schemeClr val="dk1"/>
                </a:solidFill>
              </a:defRPr>
            </a:lvl1pPr>
            <a:lvl2pPr indent="-317500" lvl="1" marL="914400" marR="0" rtl="0" algn="l">
              <a:lnSpc>
                <a:spcPct val="90000"/>
              </a:lnSpc>
              <a:spcBef>
                <a:spcPts val="300"/>
              </a:spcBef>
              <a:spcAft>
                <a:spcPts val="0"/>
              </a:spcAft>
              <a:buClr>
                <a:srgbClr val="7F7F7F"/>
              </a:buClr>
              <a:buSzPts val="1400"/>
              <a:buChar char="•"/>
              <a:defRPr i="0" sz="2000" u="none" cap="none" strike="noStrike">
                <a:solidFill>
                  <a:srgbClr val="7F7F7F"/>
                </a:solidFill>
              </a:defRPr>
            </a:lvl2pPr>
            <a:lvl3pPr indent="-331469" lvl="2" marL="1371600" marR="0" rtl="0" algn="l">
              <a:lnSpc>
                <a:spcPct val="90000"/>
              </a:lnSpc>
              <a:spcBef>
                <a:spcPts val="300"/>
              </a:spcBef>
              <a:spcAft>
                <a:spcPts val="0"/>
              </a:spcAft>
              <a:buClr>
                <a:schemeClr val="dk1"/>
              </a:buClr>
              <a:buSzPts val="1620"/>
              <a:buChar char="•"/>
              <a:defRPr i="0" sz="1800" u="none" cap="none" strike="noStrike">
                <a:solidFill>
                  <a:schemeClr val="dk1"/>
                </a:solidFill>
              </a:defRPr>
            </a:lvl3pPr>
            <a:lvl4pPr indent="-314325" lvl="3" marL="1828800" marR="0" rtl="0" algn="l">
              <a:lnSpc>
                <a:spcPct val="90000"/>
              </a:lnSpc>
              <a:spcBef>
                <a:spcPts val="300"/>
              </a:spcBef>
              <a:spcAft>
                <a:spcPts val="0"/>
              </a:spcAft>
              <a:buClr>
                <a:schemeClr val="dk1"/>
              </a:buClr>
              <a:buSzPts val="1350"/>
              <a:buChar char="•"/>
              <a:defRPr i="0" sz="1800" u="none" cap="none" strike="noStrike">
                <a:solidFill>
                  <a:schemeClr val="dk1"/>
                </a:solidFill>
              </a:defRPr>
            </a:lvl4pPr>
            <a:lvl5pPr indent="-331470" lvl="4" marL="2286000" marR="0" rtl="0" algn="l">
              <a:lnSpc>
                <a:spcPct val="90000"/>
              </a:lnSpc>
              <a:spcBef>
                <a:spcPts val="300"/>
              </a:spcBef>
              <a:spcAft>
                <a:spcPts val="0"/>
              </a:spcAft>
              <a:buClr>
                <a:schemeClr val="dk1"/>
              </a:buClr>
              <a:buSzPts val="1620"/>
              <a:buChar char="•"/>
              <a:defRPr i="0" sz="1800" u="none" cap="none" strike="noStrike">
                <a:solidFill>
                  <a:schemeClr val="dk1"/>
                </a:solidFill>
              </a:defRPr>
            </a:lvl5pPr>
            <a:lvl6pPr indent="-342900" lvl="5" marL="2743200" marR="0" rtl="0" algn="l">
              <a:lnSpc>
                <a:spcPct val="90000"/>
              </a:lnSpc>
              <a:spcBef>
                <a:spcPts val="500"/>
              </a:spcBef>
              <a:spcAft>
                <a:spcPts val="0"/>
              </a:spcAft>
              <a:buClr>
                <a:schemeClr val="dk1"/>
              </a:buClr>
              <a:buSzPts val="1800"/>
              <a:buChar char="•"/>
              <a:defRPr i="0" sz="1800" u="none" cap="none" strike="noStrike">
                <a:solidFill>
                  <a:schemeClr val="dk1"/>
                </a:solidFill>
              </a:defRPr>
            </a:lvl6pPr>
            <a:lvl7pPr indent="-342900" lvl="6" marL="3200400" marR="0" rtl="0" algn="l">
              <a:lnSpc>
                <a:spcPct val="90000"/>
              </a:lnSpc>
              <a:spcBef>
                <a:spcPts val="500"/>
              </a:spcBef>
              <a:spcAft>
                <a:spcPts val="0"/>
              </a:spcAft>
              <a:buClr>
                <a:schemeClr val="dk1"/>
              </a:buClr>
              <a:buSzPts val="1800"/>
              <a:buChar char="•"/>
              <a:defRPr i="0" sz="1800" u="none" cap="none" strike="noStrike">
                <a:solidFill>
                  <a:schemeClr val="dk1"/>
                </a:solidFill>
              </a:defRPr>
            </a:lvl7pPr>
            <a:lvl8pPr indent="-342900" lvl="7" marL="3657600" marR="0" rtl="0" algn="l">
              <a:lnSpc>
                <a:spcPct val="90000"/>
              </a:lnSpc>
              <a:spcBef>
                <a:spcPts val="500"/>
              </a:spcBef>
              <a:spcAft>
                <a:spcPts val="0"/>
              </a:spcAft>
              <a:buClr>
                <a:schemeClr val="dk1"/>
              </a:buClr>
              <a:buSzPts val="1800"/>
              <a:buChar char="•"/>
              <a:defRPr i="0" sz="1800" u="none" cap="none" strike="noStrike">
                <a:solidFill>
                  <a:schemeClr val="dk1"/>
                </a:solidFill>
              </a:defRPr>
            </a:lvl8pPr>
            <a:lvl9pPr indent="-342900" lvl="8" marL="4114800" marR="0" rtl="0" algn="l">
              <a:lnSpc>
                <a:spcPct val="90000"/>
              </a:lnSpc>
              <a:spcBef>
                <a:spcPts val="500"/>
              </a:spcBef>
              <a:spcAft>
                <a:spcPts val="0"/>
              </a:spcAft>
              <a:buClr>
                <a:schemeClr val="dk1"/>
              </a:buClr>
              <a:buSzPts val="1800"/>
              <a:buChar char="•"/>
              <a:defRPr i="0" sz="1800" u="none" cap="none" strike="noStrike">
                <a:solidFill>
                  <a:schemeClr val="dk1"/>
                </a:solidFill>
              </a:defRPr>
            </a:lvl9pPr>
          </a:lstStyle>
          <a:p/>
        </p:txBody>
      </p:sp>
      <p:sp>
        <p:nvSpPr>
          <p:cNvPr id="349" name="Google Shape;349;p65"/>
          <p:cNvSpPr txBox="1"/>
          <p:nvPr>
            <p:ph idx="12" type="sldNum"/>
          </p:nvPr>
        </p:nvSpPr>
        <p:spPr>
          <a:xfrm>
            <a:off x="6876014" y="4752000"/>
            <a:ext cx="21417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9pPr>
          </a:lstStyle>
          <a:p>
            <a:pPr indent="0" lvl="0" marL="0" rtl="0" algn="r">
              <a:spcBef>
                <a:spcPts val="0"/>
              </a:spcBef>
              <a:spcAft>
                <a:spcPts val="0"/>
              </a:spcAft>
              <a:buNone/>
            </a:pPr>
            <a:r>
              <a:rPr lang="nl-BE"/>
              <a:t>26/03/17 </a:t>
            </a:r>
            <a:r>
              <a:rPr b="1" lang="nl-BE"/>
              <a:t>│</a:t>
            </a:r>
            <a:fld id="{00000000-1234-1234-1234-123412341234}" type="slidenum">
              <a:rPr lang="nl-BE"/>
              <a:t>‹#›</a:t>
            </a:fld>
            <a:endParaRPr/>
          </a:p>
        </p:txBody>
      </p:sp>
      <p:sp>
        <p:nvSpPr>
          <p:cNvPr id="350" name="Google Shape;350;p65"/>
          <p:cNvSpPr txBox="1"/>
          <p:nvPr>
            <p:ph idx="2" type="body"/>
          </p:nvPr>
        </p:nvSpPr>
        <p:spPr>
          <a:xfrm>
            <a:off x="4392000" y="1508100"/>
            <a:ext cx="3672000" cy="28350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90000"/>
              </a:lnSpc>
              <a:spcBef>
                <a:spcPts val="300"/>
              </a:spcBef>
              <a:spcAft>
                <a:spcPts val="0"/>
              </a:spcAft>
              <a:buClr>
                <a:schemeClr val="dk1"/>
              </a:buClr>
              <a:buSzPts val="1800"/>
              <a:buChar char="•"/>
              <a:defRPr i="0" sz="2000" u="none" cap="none" strike="noStrike">
                <a:solidFill>
                  <a:schemeClr val="dk1"/>
                </a:solidFill>
              </a:defRPr>
            </a:lvl1pPr>
            <a:lvl2pPr indent="-317500" lvl="1" marL="914400" marR="0" rtl="0" algn="l">
              <a:lnSpc>
                <a:spcPct val="90000"/>
              </a:lnSpc>
              <a:spcBef>
                <a:spcPts val="300"/>
              </a:spcBef>
              <a:spcAft>
                <a:spcPts val="0"/>
              </a:spcAft>
              <a:buClr>
                <a:srgbClr val="7F7F7F"/>
              </a:buClr>
              <a:buSzPts val="1400"/>
              <a:buChar char="•"/>
              <a:defRPr i="0" sz="2000" u="none" cap="none" strike="noStrike">
                <a:solidFill>
                  <a:srgbClr val="7F7F7F"/>
                </a:solidFill>
              </a:defRPr>
            </a:lvl2pPr>
            <a:lvl3pPr indent="-331469" lvl="2" marL="1371600" marR="0" rtl="0" algn="l">
              <a:lnSpc>
                <a:spcPct val="90000"/>
              </a:lnSpc>
              <a:spcBef>
                <a:spcPts val="300"/>
              </a:spcBef>
              <a:spcAft>
                <a:spcPts val="0"/>
              </a:spcAft>
              <a:buClr>
                <a:schemeClr val="dk1"/>
              </a:buClr>
              <a:buSzPts val="1620"/>
              <a:buChar char="•"/>
              <a:defRPr i="0" sz="1800" u="none" cap="none" strike="noStrike">
                <a:solidFill>
                  <a:schemeClr val="dk1"/>
                </a:solidFill>
              </a:defRPr>
            </a:lvl3pPr>
            <a:lvl4pPr indent="-314325" lvl="3" marL="1828800" marR="0" rtl="0" algn="l">
              <a:lnSpc>
                <a:spcPct val="90000"/>
              </a:lnSpc>
              <a:spcBef>
                <a:spcPts val="300"/>
              </a:spcBef>
              <a:spcAft>
                <a:spcPts val="0"/>
              </a:spcAft>
              <a:buClr>
                <a:schemeClr val="dk1"/>
              </a:buClr>
              <a:buSzPts val="1350"/>
              <a:buChar char="•"/>
              <a:defRPr i="0" sz="1800" u="none" cap="none" strike="noStrike">
                <a:solidFill>
                  <a:schemeClr val="dk1"/>
                </a:solidFill>
              </a:defRPr>
            </a:lvl4pPr>
            <a:lvl5pPr indent="-331470" lvl="4" marL="2286000" marR="0" rtl="0" algn="l">
              <a:lnSpc>
                <a:spcPct val="90000"/>
              </a:lnSpc>
              <a:spcBef>
                <a:spcPts val="300"/>
              </a:spcBef>
              <a:spcAft>
                <a:spcPts val="0"/>
              </a:spcAft>
              <a:buClr>
                <a:schemeClr val="dk1"/>
              </a:buClr>
              <a:buSzPts val="1620"/>
              <a:buChar char="•"/>
              <a:defRPr i="0" sz="1800" u="none" cap="none" strike="noStrike">
                <a:solidFill>
                  <a:schemeClr val="dk1"/>
                </a:solidFill>
              </a:defRPr>
            </a:lvl5pPr>
            <a:lvl6pPr indent="-342900" lvl="5" marL="2743200" marR="0" rtl="0" algn="l">
              <a:lnSpc>
                <a:spcPct val="90000"/>
              </a:lnSpc>
              <a:spcBef>
                <a:spcPts val="500"/>
              </a:spcBef>
              <a:spcAft>
                <a:spcPts val="0"/>
              </a:spcAft>
              <a:buClr>
                <a:schemeClr val="dk1"/>
              </a:buClr>
              <a:buSzPts val="1800"/>
              <a:buChar char="•"/>
              <a:defRPr i="0" sz="1800" u="none" cap="none" strike="noStrike">
                <a:solidFill>
                  <a:schemeClr val="dk1"/>
                </a:solidFill>
              </a:defRPr>
            </a:lvl6pPr>
            <a:lvl7pPr indent="-342900" lvl="6" marL="3200400" marR="0" rtl="0" algn="l">
              <a:lnSpc>
                <a:spcPct val="90000"/>
              </a:lnSpc>
              <a:spcBef>
                <a:spcPts val="500"/>
              </a:spcBef>
              <a:spcAft>
                <a:spcPts val="0"/>
              </a:spcAft>
              <a:buClr>
                <a:schemeClr val="dk1"/>
              </a:buClr>
              <a:buSzPts val="1800"/>
              <a:buChar char="•"/>
              <a:defRPr i="0" sz="1800" u="none" cap="none" strike="noStrike">
                <a:solidFill>
                  <a:schemeClr val="dk1"/>
                </a:solidFill>
              </a:defRPr>
            </a:lvl7pPr>
            <a:lvl8pPr indent="-342900" lvl="7" marL="3657600" marR="0" rtl="0" algn="l">
              <a:lnSpc>
                <a:spcPct val="90000"/>
              </a:lnSpc>
              <a:spcBef>
                <a:spcPts val="500"/>
              </a:spcBef>
              <a:spcAft>
                <a:spcPts val="0"/>
              </a:spcAft>
              <a:buClr>
                <a:schemeClr val="dk1"/>
              </a:buClr>
              <a:buSzPts val="1800"/>
              <a:buChar char="•"/>
              <a:defRPr i="0" sz="1800" u="none" cap="none" strike="noStrike">
                <a:solidFill>
                  <a:schemeClr val="dk1"/>
                </a:solidFill>
              </a:defRPr>
            </a:lvl8pPr>
            <a:lvl9pPr indent="-342900" lvl="8" marL="4114800" marR="0" rtl="0" algn="l">
              <a:lnSpc>
                <a:spcPct val="90000"/>
              </a:lnSpc>
              <a:spcBef>
                <a:spcPts val="500"/>
              </a:spcBef>
              <a:spcAft>
                <a:spcPts val="0"/>
              </a:spcAft>
              <a:buClr>
                <a:schemeClr val="dk1"/>
              </a:buClr>
              <a:buSzPts val="1800"/>
              <a:buChar char="•"/>
              <a:defRPr i="0" sz="1800" u="none" cap="none" strike="noStrike">
                <a:solidFill>
                  <a:schemeClr val="dk1"/>
                </a:solidFill>
              </a:defRPr>
            </a:lvl9pPr>
          </a:lstStyle>
          <a:p/>
        </p:txBody>
      </p:sp>
      <p:pic>
        <p:nvPicPr>
          <p:cNvPr id="351" name="Google Shape;351;p65"/>
          <p:cNvPicPr preferRelativeResize="0"/>
          <p:nvPr/>
        </p:nvPicPr>
        <p:blipFill rotWithShape="1">
          <a:blip r:embed="rId2">
            <a:alphaModFix/>
          </a:blip>
          <a:srcRect b="0" l="0" r="0" t="0"/>
          <a:stretch/>
        </p:blipFill>
        <p:spPr>
          <a:xfrm>
            <a:off x="648000" y="4392900"/>
            <a:ext cx="1377000" cy="535733"/>
          </a:xfrm>
          <a:prstGeom prst="rect">
            <a:avLst/>
          </a:prstGeom>
          <a:noFill/>
          <a:ln>
            <a:noFill/>
          </a:ln>
        </p:spPr>
      </p:pic>
      <p:sp>
        <p:nvSpPr>
          <p:cNvPr id="352" name="Google Shape;352;p65"/>
          <p:cNvSpPr/>
          <p:nvPr/>
        </p:nvSpPr>
        <p:spPr>
          <a:xfrm>
            <a:off x="0" y="0"/>
            <a:ext cx="288000" cy="5143500"/>
          </a:xfrm>
          <a:prstGeom prst="rect">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Aangepaste indeling">
  <p:cSld name="3_Aangepaste indeling">
    <p:spTree>
      <p:nvGrpSpPr>
        <p:cNvPr id="353" name="Shape 353"/>
        <p:cNvGrpSpPr/>
        <p:nvPr/>
      </p:nvGrpSpPr>
      <p:grpSpPr>
        <a:xfrm>
          <a:off x="0" y="0"/>
          <a:ext cx="0" cy="0"/>
          <a:chOff x="0" y="0"/>
          <a:chExt cx="0" cy="0"/>
        </a:xfrm>
      </p:grpSpPr>
      <p:sp>
        <p:nvSpPr>
          <p:cNvPr id="354" name="Google Shape;354;p66"/>
          <p:cNvSpPr txBox="1"/>
          <p:nvPr>
            <p:ph type="title"/>
          </p:nvPr>
        </p:nvSpPr>
        <p:spPr>
          <a:xfrm>
            <a:off x="457800" y="262200"/>
            <a:ext cx="7416000" cy="837000"/>
          </a:xfrm>
          <a:prstGeom prst="rect">
            <a:avLst/>
          </a:prstGeom>
          <a:noFill/>
          <a:ln>
            <a:noFill/>
          </a:ln>
        </p:spPr>
        <p:txBody>
          <a:bodyPr anchorCtr="0" anchor="t" bIns="91425" lIns="91425" spcFirstLastPara="1" rIns="91425" wrap="square" tIns="91425">
            <a:noAutofit/>
          </a:bodyPr>
          <a:lstStyle>
            <a:lvl1pPr lvl="0" marR="0" rtl="0" algn="l">
              <a:lnSpc>
                <a:spcPct val="95000"/>
              </a:lnSpc>
              <a:spcBef>
                <a:spcPts val="0"/>
              </a:spcBef>
              <a:spcAft>
                <a:spcPts val="0"/>
              </a:spcAft>
              <a:buClr>
                <a:schemeClr val="dk1"/>
              </a:buClr>
              <a:buSzPts val="4000"/>
              <a:buNone/>
              <a:defRPr i="0" sz="4000" u="none" cap="none" strike="noStrike">
                <a:solidFill>
                  <a:schemeClr val="dk1"/>
                </a:solidFill>
              </a:defRPr>
            </a:lvl1pPr>
            <a:lvl2pPr lvl="1" rtl="0" algn="l">
              <a:lnSpc>
                <a:spcPct val="100000"/>
              </a:lnSpc>
              <a:spcBef>
                <a:spcPts val="0"/>
              </a:spcBef>
              <a:spcAft>
                <a:spcPts val="0"/>
              </a:spcAft>
              <a:buSzPts val="1400"/>
              <a:buNone/>
              <a:defRPr sz="1800"/>
            </a:lvl2pPr>
            <a:lvl3pPr lvl="2" rtl="0" algn="l">
              <a:lnSpc>
                <a:spcPct val="100000"/>
              </a:lnSpc>
              <a:spcBef>
                <a:spcPts val="0"/>
              </a:spcBef>
              <a:spcAft>
                <a:spcPts val="0"/>
              </a:spcAft>
              <a:buSzPts val="1400"/>
              <a:buNone/>
              <a:defRPr sz="1800"/>
            </a:lvl3pPr>
            <a:lvl4pPr lvl="3" rtl="0" algn="l">
              <a:lnSpc>
                <a:spcPct val="100000"/>
              </a:lnSpc>
              <a:spcBef>
                <a:spcPts val="0"/>
              </a:spcBef>
              <a:spcAft>
                <a:spcPts val="0"/>
              </a:spcAft>
              <a:buSzPts val="1400"/>
              <a:buNone/>
              <a:defRPr sz="1800"/>
            </a:lvl4pPr>
            <a:lvl5pPr lvl="4" rtl="0" algn="l">
              <a:lnSpc>
                <a:spcPct val="100000"/>
              </a:lnSpc>
              <a:spcBef>
                <a:spcPts val="0"/>
              </a:spcBef>
              <a:spcAft>
                <a:spcPts val="0"/>
              </a:spcAft>
              <a:buSzPts val="1400"/>
              <a:buNone/>
              <a:defRPr sz="1800"/>
            </a:lvl5pPr>
            <a:lvl6pPr lvl="5" rtl="0" algn="l">
              <a:lnSpc>
                <a:spcPct val="100000"/>
              </a:lnSpc>
              <a:spcBef>
                <a:spcPts val="0"/>
              </a:spcBef>
              <a:spcAft>
                <a:spcPts val="0"/>
              </a:spcAft>
              <a:buSzPts val="1400"/>
              <a:buNone/>
              <a:defRPr sz="1800"/>
            </a:lvl6pPr>
            <a:lvl7pPr lvl="6" rtl="0" algn="l">
              <a:lnSpc>
                <a:spcPct val="100000"/>
              </a:lnSpc>
              <a:spcBef>
                <a:spcPts val="0"/>
              </a:spcBef>
              <a:spcAft>
                <a:spcPts val="0"/>
              </a:spcAft>
              <a:buSzPts val="1400"/>
              <a:buNone/>
              <a:defRPr sz="1800"/>
            </a:lvl7pPr>
            <a:lvl8pPr lvl="7" rtl="0" algn="l">
              <a:lnSpc>
                <a:spcPct val="100000"/>
              </a:lnSpc>
              <a:spcBef>
                <a:spcPts val="0"/>
              </a:spcBef>
              <a:spcAft>
                <a:spcPts val="0"/>
              </a:spcAft>
              <a:buSzPts val="1400"/>
              <a:buNone/>
              <a:defRPr sz="1800"/>
            </a:lvl8pPr>
            <a:lvl9pPr lvl="8" rtl="0" algn="l">
              <a:lnSpc>
                <a:spcPct val="100000"/>
              </a:lnSpc>
              <a:spcBef>
                <a:spcPts val="0"/>
              </a:spcBef>
              <a:spcAft>
                <a:spcPts val="0"/>
              </a:spcAft>
              <a:buSzPts val="1400"/>
              <a:buNone/>
              <a:defRPr sz="1800"/>
            </a:lvl9pPr>
          </a:lstStyle>
          <a:p/>
        </p:txBody>
      </p:sp>
      <p:sp>
        <p:nvSpPr>
          <p:cNvPr id="355" name="Google Shape;355;p66"/>
          <p:cNvSpPr txBox="1"/>
          <p:nvPr>
            <p:ph idx="12" type="sldNum"/>
          </p:nvPr>
        </p:nvSpPr>
        <p:spPr>
          <a:xfrm>
            <a:off x="3491880" y="4758994"/>
            <a:ext cx="2133600" cy="273900"/>
          </a:xfrm>
          <a:prstGeom prst="rect">
            <a:avLst/>
          </a:prstGeom>
          <a:noFill/>
          <a:ln>
            <a:noFill/>
          </a:ln>
        </p:spPr>
        <p:txBody>
          <a:bodyPr anchorCtr="0" anchor="ctr" bIns="45700" lIns="91425" spcFirstLastPara="1" rIns="91425" wrap="square" tIns="45700">
            <a:noAutofit/>
          </a:bodyPr>
          <a:lstStyle>
            <a:lvl1pPr indent="0" lvl="0" marL="0" marR="0" rtl="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rtl="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rtl="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rtl="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rtl="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rtl="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rtl="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rtl="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rtl="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nl-BE"/>
              <a:t>‹#›</a:t>
            </a:fld>
            <a:endParaRPr/>
          </a:p>
        </p:txBody>
      </p:sp>
      <p:pic>
        <p:nvPicPr>
          <p:cNvPr id="356" name="Google Shape;356;p66"/>
          <p:cNvPicPr preferRelativeResize="0"/>
          <p:nvPr/>
        </p:nvPicPr>
        <p:blipFill rotWithShape="1">
          <a:blip r:embed="rId2">
            <a:alphaModFix/>
          </a:blip>
          <a:srcRect b="0" l="0" r="0" t="0"/>
          <a:stretch/>
        </p:blipFill>
        <p:spPr>
          <a:xfrm>
            <a:off x="520842" y="4622476"/>
            <a:ext cx="932135" cy="433551"/>
          </a:xfrm>
          <a:prstGeom prst="rect">
            <a:avLst/>
          </a:prstGeom>
          <a:noFill/>
          <a:ln>
            <a:noFill/>
          </a:ln>
        </p:spPr>
      </p:pic>
      <p:sp>
        <p:nvSpPr>
          <p:cNvPr id="357" name="Google Shape;357;p66"/>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354330" lvl="0" marL="457200" marR="0" rtl="0" algn="l">
              <a:lnSpc>
                <a:spcPct val="90000"/>
              </a:lnSpc>
              <a:spcBef>
                <a:spcPts val="300"/>
              </a:spcBef>
              <a:spcAft>
                <a:spcPts val="0"/>
              </a:spcAft>
              <a:buClr>
                <a:schemeClr val="dk1"/>
              </a:buClr>
              <a:buSzPts val="1980"/>
              <a:buChar char="•"/>
              <a:defRPr i="0" sz="2200" u="none" cap="none" strike="noStrike">
                <a:solidFill>
                  <a:schemeClr val="dk1"/>
                </a:solidFill>
              </a:defRPr>
            </a:lvl1pPr>
            <a:lvl2pPr indent="-326390" lvl="1" marL="914400" marR="0" rtl="0" algn="l">
              <a:lnSpc>
                <a:spcPct val="90000"/>
              </a:lnSpc>
              <a:spcBef>
                <a:spcPts val="300"/>
              </a:spcBef>
              <a:spcAft>
                <a:spcPts val="0"/>
              </a:spcAft>
              <a:buClr>
                <a:srgbClr val="7F7F7F"/>
              </a:buClr>
              <a:buSzPts val="1540"/>
              <a:buChar char="•"/>
              <a:defRPr i="0" sz="2200" u="none" cap="none" strike="noStrike">
                <a:solidFill>
                  <a:srgbClr val="7F7F7F"/>
                </a:solidFill>
              </a:defRPr>
            </a:lvl2pPr>
            <a:lvl3pPr indent="-342900" lvl="2" marL="1371600" marR="0" rtl="0" algn="l">
              <a:lnSpc>
                <a:spcPct val="90000"/>
              </a:lnSpc>
              <a:spcBef>
                <a:spcPts val="300"/>
              </a:spcBef>
              <a:spcAft>
                <a:spcPts val="0"/>
              </a:spcAft>
              <a:buClr>
                <a:schemeClr val="dk1"/>
              </a:buClr>
              <a:buSzPts val="1800"/>
              <a:buChar char="•"/>
              <a:defRPr i="0" sz="2000" u="none" cap="none" strike="noStrike">
                <a:solidFill>
                  <a:schemeClr val="dk1"/>
                </a:solidFill>
              </a:defRPr>
            </a:lvl3pPr>
            <a:lvl4pPr indent="-323850" lvl="3" marL="1828800" marR="0" rtl="0" algn="l">
              <a:lnSpc>
                <a:spcPct val="90000"/>
              </a:lnSpc>
              <a:spcBef>
                <a:spcPts val="300"/>
              </a:spcBef>
              <a:spcAft>
                <a:spcPts val="0"/>
              </a:spcAft>
              <a:buClr>
                <a:schemeClr val="dk1"/>
              </a:buClr>
              <a:buSzPts val="1500"/>
              <a:buChar char="•"/>
              <a:defRPr i="0" sz="2000" u="none" cap="none" strike="noStrike">
                <a:solidFill>
                  <a:schemeClr val="dk1"/>
                </a:solidFill>
              </a:defRPr>
            </a:lvl4pPr>
            <a:lvl5pPr indent="-342900" lvl="4" marL="2286000" marR="0" rtl="0" algn="l">
              <a:lnSpc>
                <a:spcPct val="90000"/>
              </a:lnSpc>
              <a:spcBef>
                <a:spcPts val="300"/>
              </a:spcBef>
              <a:spcAft>
                <a:spcPts val="0"/>
              </a:spcAft>
              <a:buClr>
                <a:schemeClr val="dk1"/>
              </a:buClr>
              <a:buSzPts val="1800"/>
              <a:buChar char="•"/>
              <a:defRPr i="0" sz="2000" u="none" cap="none" strike="noStrike">
                <a:solidFill>
                  <a:schemeClr val="dk1"/>
                </a:solidFill>
              </a:defRPr>
            </a:lvl5pPr>
            <a:lvl6pPr indent="-342900" lvl="5" marL="2743200" marR="0" rtl="0" algn="l">
              <a:lnSpc>
                <a:spcPct val="90000"/>
              </a:lnSpc>
              <a:spcBef>
                <a:spcPts val="500"/>
              </a:spcBef>
              <a:spcAft>
                <a:spcPts val="0"/>
              </a:spcAft>
              <a:buClr>
                <a:schemeClr val="dk1"/>
              </a:buClr>
              <a:buSzPts val="1800"/>
              <a:buChar char="•"/>
              <a:defRPr i="0" sz="1800" u="none" cap="none" strike="noStrike">
                <a:solidFill>
                  <a:schemeClr val="dk1"/>
                </a:solidFill>
              </a:defRPr>
            </a:lvl6pPr>
            <a:lvl7pPr indent="-342900" lvl="6" marL="3200400" marR="0" rtl="0" algn="l">
              <a:lnSpc>
                <a:spcPct val="90000"/>
              </a:lnSpc>
              <a:spcBef>
                <a:spcPts val="500"/>
              </a:spcBef>
              <a:spcAft>
                <a:spcPts val="0"/>
              </a:spcAft>
              <a:buClr>
                <a:schemeClr val="dk1"/>
              </a:buClr>
              <a:buSzPts val="1800"/>
              <a:buChar char="•"/>
              <a:defRPr i="0" sz="1800" u="none" cap="none" strike="noStrike">
                <a:solidFill>
                  <a:schemeClr val="dk1"/>
                </a:solidFill>
              </a:defRPr>
            </a:lvl7pPr>
            <a:lvl8pPr indent="-342900" lvl="7" marL="3657600" marR="0" rtl="0" algn="l">
              <a:lnSpc>
                <a:spcPct val="90000"/>
              </a:lnSpc>
              <a:spcBef>
                <a:spcPts val="500"/>
              </a:spcBef>
              <a:spcAft>
                <a:spcPts val="0"/>
              </a:spcAft>
              <a:buClr>
                <a:schemeClr val="dk1"/>
              </a:buClr>
              <a:buSzPts val="1800"/>
              <a:buChar char="•"/>
              <a:defRPr i="0" sz="1800" u="none" cap="none" strike="noStrike">
                <a:solidFill>
                  <a:schemeClr val="dk1"/>
                </a:solidFill>
              </a:defRPr>
            </a:lvl8pPr>
            <a:lvl9pPr indent="-342900" lvl="8" marL="4114800" marR="0" rtl="0" algn="l">
              <a:lnSpc>
                <a:spcPct val="90000"/>
              </a:lnSpc>
              <a:spcBef>
                <a:spcPts val="500"/>
              </a:spcBef>
              <a:spcAft>
                <a:spcPts val="0"/>
              </a:spcAft>
              <a:buClr>
                <a:schemeClr val="dk1"/>
              </a:buClr>
              <a:buSzPts val="1800"/>
              <a:buChar char="•"/>
              <a:defRPr i="0" sz="1800" u="none" cap="none" strike="noStrike">
                <a:solidFill>
                  <a:schemeClr val="dk1"/>
                </a:solidFill>
              </a:defRPr>
            </a:lvl9pPr>
          </a:lstStyle>
          <a:p/>
        </p:txBody>
      </p:sp>
      <p:pic>
        <p:nvPicPr>
          <p:cNvPr id="358" name="Google Shape;358;p66"/>
          <p:cNvPicPr preferRelativeResize="0"/>
          <p:nvPr/>
        </p:nvPicPr>
        <p:blipFill rotWithShape="1">
          <a:blip r:embed="rId3">
            <a:alphaModFix/>
          </a:blip>
          <a:srcRect b="0" l="0" r="0" t="0"/>
          <a:stretch/>
        </p:blipFill>
        <p:spPr>
          <a:xfrm>
            <a:off x="7380264" y="4606381"/>
            <a:ext cx="1080156" cy="458466"/>
          </a:xfrm>
          <a:prstGeom prst="rect">
            <a:avLst/>
          </a:prstGeom>
          <a:noFill/>
          <a:ln>
            <a:noFill/>
          </a:ln>
        </p:spPr>
      </p:pic>
      <p:sp>
        <p:nvSpPr>
          <p:cNvPr id="359" name="Google Shape;359;p66"/>
          <p:cNvSpPr/>
          <p:nvPr/>
        </p:nvSpPr>
        <p:spPr>
          <a:xfrm>
            <a:off x="0" y="0"/>
            <a:ext cx="288000" cy="5143500"/>
          </a:xfrm>
          <a:prstGeom prst="rect">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eldia">
  <p:cSld name="Titeldia">
    <p:spTree>
      <p:nvGrpSpPr>
        <p:cNvPr id="360" name="Shape 360"/>
        <p:cNvGrpSpPr/>
        <p:nvPr/>
      </p:nvGrpSpPr>
      <p:grpSpPr>
        <a:xfrm>
          <a:off x="0" y="0"/>
          <a:ext cx="0" cy="0"/>
          <a:chOff x="0" y="0"/>
          <a:chExt cx="0" cy="0"/>
        </a:xfrm>
      </p:grpSpPr>
      <p:pic>
        <p:nvPicPr>
          <p:cNvPr descr="VLA_verbeeldingwerkt_kader.png" id="361" name="Google Shape;361;p67"/>
          <p:cNvPicPr preferRelativeResize="0"/>
          <p:nvPr/>
        </p:nvPicPr>
        <p:blipFill rotWithShape="1">
          <a:blip r:embed="rId2">
            <a:alphaModFix/>
          </a:blip>
          <a:srcRect b="0" l="0" r="0" t="0"/>
          <a:stretch/>
        </p:blipFill>
        <p:spPr>
          <a:xfrm>
            <a:off x="6988557" y="216000"/>
            <a:ext cx="1568404" cy="610200"/>
          </a:xfrm>
          <a:prstGeom prst="rect">
            <a:avLst/>
          </a:prstGeom>
          <a:noFill/>
          <a:ln>
            <a:noFill/>
          </a:ln>
        </p:spPr>
      </p:pic>
      <p:sp>
        <p:nvSpPr>
          <p:cNvPr id="362" name="Google Shape;362;p67"/>
          <p:cNvSpPr txBox="1"/>
          <p:nvPr>
            <p:ph type="ctrTitle"/>
          </p:nvPr>
        </p:nvSpPr>
        <p:spPr>
          <a:xfrm>
            <a:off x="1296000" y="1512000"/>
            <a:ext cx="7416000" cy="15660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5400"/>
              <a:buNone/>
              <a:defRPr i="0" sz="5400" u="none" cap="none" strike="noStrike">
                <a:solidFill>
                  <a:schemeClr val="dk1"/>
                </a:solidFill>
              </a:defRPr>
            </a:lvl1pPr>
            <a:lvl2pPr lvl="1" rtl="0" algn="l">
              <a:lnSpc>
                <a:spcPct val="100000"/>
              </a:lnSpc>
              <a:spcBef>
                <a:spcPts val="0"/>
              </a:spcBef>
              <a:spcAft>
                <a:spcPts val="0"/>
              </a:spcAft>
              <a:buSzPts val="1400"/>
              <a:buNone/>
              <a:defRPr sz="1800"/>
            </a:lvl2pPr>
            <a:lvl3pPr lvl="2" rtl="0" algn="l">
              <a:lnSpc>
                <a:spcPct val="100000"/>
              </a:lnSpc>
              <a:spcBef>
                <a:spcPts val="0"/>
              </a:spcBef>
              <a:spcAft>
                <a:spcPts val="0"/>
              </a:spcAft>
              <a:buSzPts val="1400"/>
              <a:buNone/>
              <a:defRPr sz="1800"/>
            </a:lvl3pPr>
            <a:lvl4pPr lvl="3" rtl="0" algn="l">
              <a:lnSpc>
                <a:spcPct val="100000"/>
              </a:lnSpc>
              <a:spcBef>
                <a:spcPts val="0"/>
              </a:spcBef>
              <a:spcAft>
                <a:spcPts val="0"/>
              </a:spcAft>
              <a:buSzPts val="1400"/>
              <a:buNone/>
              <a:defRPr sz="1800"/>
            </a:lvl4pPr>
            <a:lvl5pPr lvl="4" rtl="0" algn="l">
              <a:lnSpc>
                <a:spcPct val="100000"/>
              </a:lnSpc>
              <a:spcBef>
                <a:spcPts val="0"/>
              </a:spcBef>
              <a:spcAft>
                <a:spcPts val="0"/>
              </a:spcAft>
              <a:buSzPts val="1400"/>
              <a:buNone/>
              <a:defRPr sz="1800"/>
            </a:lvl5pPr>
            <a:lvl6pPr lvl="5" rtl="0" algn="l">
              <a:lnSpc>
                <a:spcPct val="100000"/>
              </a:lnSpc>
              <a:spcBef>
                <a:spcPts val="0"/>
              </a:spcBef>
              <a:spcAft>
                <a:spcPts val="0"/>
              </a:spcAft>
              <a:buSzPts val="1400"/>
              <a:buNone/>
              <a:defRPr sz="1800"/>
            </a:lvl6pPr>
            <a:lvl7pPr lvl="6" rtl="0" algn="l">
              <a:lnSpc>
                <a:spcPct val="100000"/>
              </a:lnSpc>
              <a:spcBef>
                <a:spcPts val="0"/>
              </a:spcBef>
              <a:spcAft>
                <a:spcPts val="0"/>
              </a:spcAft>
              <a:buSzPts val="1400"/>
              <a:buNone/>
              <a:defRPr sz="1800"/>
            </a:lvl7pPr>
            <a:lvl8pPr lvl="7" rtl="0" algn="l">
              <a:lnSpc>
                <a:spcPct val="100000"/>
              </a:lnSpc>
              <a:spcBef>
                <a:spcPts val="0"/>
              </a:spcBef>
              <a:spcAft>
                <a:spcPts val="0"/>
              </a:spcAft>
              <a:buSzPts val="1400"/>
              <a:buNone/>
              <a:defRPr sz="1800"/>
            </a:lvl8pPr>
            <a:lvl9pPr lvl="8" rtl="0" algn="l">
              <a:lnSpc>
                <a:spcPct val="100000"/>
              </a:lnSpc>
              <a:spcBef>
                <a:spcPts val="0"/>
              </a:spcBef>
              <a:spcAft>
                <a:spcPts val="0"/>
              </a:spcAft>
              <a:buSzPts val="1400"/>
              <a:buNone/>
              <a:defRPr sz="1800"/>
            </a:lvl9pPr>
          </a:lstStyle>
          <a:p/>
        </p:txBody>
      </p:sp>
      <p:sp>
        <p:nvSpPr>
          <p:cNvPr id="363" name="Google Shape;363;p67"/>
          <p:cNvSpPr txBox="1"/>
          <p:nvPr>
            <p:ph idx="1" type="subTitle"/>
          </p:nvPr>
        </p:nvSpPr>
        <p:spPr>
          <a:xfrm>
            <a:off x="1296000" y="3105000"/>
            <a:ext cx="7416000" cy="1241700"/>
          </a:xfrm>
          <a:prstGeom prst="rect">
            <a:avLst/>
          </a:prstGeom>
          <a:noFill/>
          <a:ln>
            <a:noFill/>
          </a:ln>
        </p:spPr>
        <p:txBody>
          <a:bodyPr anchorCtr="0" anchor="t" bIns="91425" lIns="91425" spcFirstLastPara="1" rIns="91425" wrap="square" tIns="91425">
            <a:noAutofit/>
          </a:bodyPr>
          <a:lstStyle>
            <a:lvl1pPr lvl="0" marR="0" rtl="0" algn="l">
              <a:lnSpc>
                <a:spcPct val="111392"/>
              </a:lnSpc>
              <a:spcBef>
                <a:spcPts val="300"/>
              </a:spcBef>
              <a:spcAft>
                <a:spcPts val="0"/>
              </a:spcAft>
              <a:buClr>
                <a:schemeClr val="dk1"/>
              </a:buClr>
              <a:buSzPts val="1422"/>
              <a:buNone/>
              <a:defRPr i="0" sz="1580" u="none" cap="none" strike="noStrike">
                <a:solidFill>
                  <a:schemeClr val="dk1"/>
                </a:solidFill>
              </a:defRPr>
            </a:lvl1pPr>
            <a:lvl2pPr lvl="1" marR="0" rtl="0" algn="ctr">
              <a:lnSpc>
                <a:spcPct val="90000"/>
              </a:lnSpc>
              <a:spcBef>
                <a:spcPts val="300"/>
              </a:spcBef>
              <a:spcAft>
                <a:spcPts val="0"/>
              </a:spcAft>
              <a:buClr>
                <a:srgbClr val="7F7F7F"/>
              </a:buClr>
              <a:buSzPts val="1400"/>
              <a:buNone/>
              <a:defRPr i="0" sz="2000" u="none" cap="none" strike="noStrike">
                <a:solidFill>
                  <a:srgbClr val="7F7F7F"/>
                </a:solidFill>
              </a:defRPr>
            </a:lvl2pPr>
            <a:lvl3pPr lvl="2" marR="0" rtl="0" algn="ctr">
              <a:lnSpc>
                <a:spcPct val="90000"/>
              </a:lnSpc>
              <a:spcBef>
                <a:spcPts val="300"/>
              </a:spcBef>
              <a:spcAft>
                <a:spcPts val="0"/>
              </a:spcAft>
              <a:buClr>
                <a:schemeClr val="dk1"/>
              </a:buClr>
              <a:buSzPts val="1620"/>
              <a:buNone/>
              <a:defRPr i="0" sz="1800" u="none" cap="none" strike="noStrike">
                <a:solidFill>
                  <a:schemeClr val="dk1"/>
                </a:solidFill>
              </a:defRPr>
            </a:lvl3pPr>
            <a:lvl4pPr lvl="3" marR="0" rtl="0" algn="ctr">
              <a:lnSpc>
                <a:spcPct val="90000"/>
              </a:lnSpc>
              <a:spcBef>
                <a:spcPts val="300"/>
              </a:spcBef>
              <a:spcAft>
                <a:spcPts val="0"/>
              </a:spcAft>
              <a:buClr>
                <a:schemeClr val="dk1"/>
              </a:buClr>
              <a:buSzPts val="1200"/>
              <a:buNone/>
              <a:defRPr i="0" sz="1600" u="none" cap="none" strike="noStrike">
                <a:solidFill>
                  <a:schemeClr val="dk1"/>
                </a:solidFill>
              </a:defRPr>
            </a:lvl4pPr>
            <a:lvl5pPr lvl="4" marR="0" rtl="0" algn="ctr">
              <a:lnSpc>
                <a:spcPct val="90000"/>
              </a:lnSpc>
              <a:spcBef>
                <a:spcPts val="300"/>
              </a:spcBef>
              <a:spcAft>
                <a:spcPts val="0"/>
              </a:spcAft>
              <a:buClr>
                <a:schemeClr val="dk1"/>
              </a:buClr>
              <a:buSzPts val="1440"/>
              <a:buNone/>
              <a:defRPr i="0" sz="1600" u="none" cap="none" strike="noStrike">
                <a:solidFill>
                  <a:schemeClr val="dk1"/>
                </a:solidFill>
              </a:defRPr>
            </a:lvl5pPr>
            <a:lvl6pPr lvl="5" marR="0" rtl="0" algn="ctr">
              <a:lnSpc>
                <a:spcPct val="90000"/>
              </a:lnSpc>
              <a:spcBef>
                <a:spcPts val="500"/>
              </a:spcBef>
              <a:spcAft>
                <a:spcPts val="0"/>
              </a:spcAft>
              <a:buClr>
                <a:schemeClr val="dk1"/>
              </a:buClr>
              <a:buSzPts val="1600"/>
              <a:buNone/>
              <a:defRPr i="0" sz="1600" u="none" cap="none" strike="noStrike">
                <a:solidFill>
                  <a:schemeClr val="dk1"/>
                </a:solidFill>
              </a:defRPr>
            </a:lvl6pPr>
            <a:lvl7pPr lvl="6" marR="0" rtl="0" algn="ctr">
              <a:lnSpc>
                <a:spcPct val="90000"/>
              </a:lnSpc>
              <a:spcBef>
                <a:spcPts val="500"/>
              </a:spcBef>
              <a:spcAft>
                <a:spcPts val="0"/>
              </a:spcAft>
              <a:buClr>
                <a:schemeClr val="dk1"/>
              </a:buClr>
              <a:buSzPts val="1600"/>
              <a:buNone/>
              <a:defRPr i="0" sz="1600" u="none" cap="none" strike="noStrike">
                <a:solidFill>
                  <a:schemeClr val="dk1"/>
                </a:solidFill>
              </a:defRPr>
            </a:lvl7pPr>
            <a:lvl8pPr lvl="7" marR="0" rtl="0" algn="ctr">
              <a:lnSpc>
                <a:spcPct val="90000"/>
              </a:lnSpc>
              <a:spcBef>
                <a:spcPts val="500"/>
              </a:spcBef>
              <a:spcAft>
                <a:spcPts val="0"/>
              </a:spcAft>
              <a:buClr>
                <a:schemeClr val="dk1"/>
              </a:buClr>
              <a:buSzPts val="1600"/>
              <a:buNone/>
              <a:defRPr i="0" sz="1600" u="none" cap="none" strike="noStrike">
                <a:solidFill>
                  <a:schemeClr val="dk1"/>
                </a:solidFill>
              </a:defRPr>
            </a:lvl8pPr>
            <a:lvl9pPr lvl="8" marR="0" rtl="0" algn="ctr">
              <a:lnSpc>
                <a:spcPct val="90000"/>
              </a:lnSpc>
              <a:spcBef>
                <a:spcPts val="500"/>
              </a:spcBef>
              <a:spcAft>
                <a:spcPts val="0"/>
              </a:spcAft>
              <a:buClr>
                <a:schemeClr val="dk1"/>
              </a:buClr>
              <a:buSzPts val="1600"/>
              <a:buNone/>
              <a:defRPr i="0" sz="1600" u="none" cap="none" strike="noStrike">
                <a:solidFill>
                  <a:schemeClr val="dk1"/>
                </a:solidFill>
              </a:defRPr>
            </a:lvl9pPr>
          </a:lstStyle>
          <a:p/>
        </p:txBody>
      </p:sp>
      <p:sp>
        <p:nvSpPr>
          <p:cNvPr id="364" name="Google Shape;364;p67"/>
          <p:cNvSpPr/>
          <p:nvPr/>
        </p:nvSpPr>
        <p:spPr>
          <a:xfrm>
            <a:off x="0" y="0"/>
            <a:ext cx="288000" cy="5143500"/>
          </a:xfrm>
          <a:prstGeom prst="rect">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Mobiliteit">
  <p:cSld name="Leeg">
    <p:spTree>
      <p:nvGrpSpPr>
        <p:cNvPr id="365" name="Shape 365"/>
        <p:cNvGrpSpPr/>
        <p:nvPr/>
      </p:nvGrpSpPr>
      <p:grpSpPr>
        <a:xfrm>
          <a:off x="0" y="0"/>
          <a:ext cx="0" cy="0"/>
          <a:chOff x="0" y="0"/>
          <a:chExt cx="0" cy="0"/>
        </a:xfrm>
      </p:grpSpPr>
      <p:pic>
        <p:nvPicPr>
          <p:cNvPr id="366" name="Google Shape;366;p68"/>
          <p:cNvPicPr preferRelativeResize="0"/>
          <p:nvPr/>
        </p:nvPicPr>
        <p:blipFill rotWithShape="1">
          <a:blip r:embed="rId2">
            <a:alphaModFix/>
          </a:blip>
          <a:srcRect b="0" l="0" r="31375" t="0"/>
          <a:stretch/>
        </p:blipFill>
        <p:spPr>
          <a:xfrm>
            <a:off x="285750" y="0"/>
            <a:ext cx="8858249" cy="5143500"/>
          </a:xfrm>
          <a:prstGeom prst="rect">
            <a:avLst/>
          </a:prstGeom>
          <a:noFill/>
          <a:ln>
            <a:noFill/>
          </a:ln>
        </p:spPr>
      </p:pic>
      <p:sp>
        <p:nvSpPr>
          <p:cNvPr id="367" name="Google Shape;367;p68"/>
          <p:cNvSpPr txBox="1"/>
          <p:nvPr>
            <p:ph idx="12" type="sldNum"/>
          </p:nvPr>
        </p:nvSpPr>
        <p:spPr>
          <a:xfrm>
            <a:off x="6876014" y="4752000"/>
            <a:ext cx="21417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9pPr>
          </a:lstStyle>
          <a:p>
            <a:pPr indent="0" lvl="0" marL="0" rtl="0" algn="r">
              <a:spcBef>
                <a:spcPts val="0"/>
              </a:spcBef>
              <a:spcAft>
                <a:spcPts val="0"/>
              </a:spcAft>
              <a:buNone/>
            </a:pPr>
            <a:r>
              <a:rPr lang="nl-BE"/>
              <a:t>26/03/17 </a:t>
            </a:r>
            <a:r>
              <a:rPr b="1" lang="nl-BE"/>
              <a:t>│</a:t>
            </a:r>
            <a:fld id="{00000000-1234-1234-1234-123412341234}" type="slidenum">
              <a:rPr lang="nl-BE"/>
              <a:t>‹#›</a:t>
            </a:fld>
            <a:endParaRPr/>
          </a:p>
        </p:txBody>
      </p:sp>
      <p:sp>
        <p:nvSpPr>
          <p:cNvPr id="368" name="Google Shape;368;p68"/>
          <p:cNvSpPr txBox="1"/>
          <p:nvPr>
            <p:ph type="title"/>
          </p:nvPr>
        </p:nvSpPr>
        <p:spPr>
          <a:xfrm>
            <a:off x="457800" y="262200"/>
            <a:ext cx="7416000" cy="837000"/>
          </a:xfrm>
          <a:prstGeom prst="rect">
            <a:avLst/>
          </a:prstGeom>
          <a:noFill/>
          <a:ln>
            <a:noFill/>
          </a:ln>
        </p:spPr>
        <p:txBody>
          <a:bodyPr anchorCtr="0" anchor="t" bIns="91425" lIns="91425" spcFirstLastPara="1" rIns="91425" wrap="square" tIns="91425">
            <a:noAutofit/>
          </a:bodyPr>
          <a:lstStyle>
            <a:lvl1pPr lvl="0" marR="0" rtl="0" algn="l">
              <a:lnSpc>
                <a:spcPct val="102702"/>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1pPr>
            <a:lvl2pPr lvl="1" rtl="0" algn="l">
              <a:lnSpc>
                <a:spcPct val="100000"/>
              </a:lnSpc>
              <a:spcBef>
                <a:spcPts val="0"/>
              </a:spcBef>
              <a:spcAft>
                <a:spcPts val="0"/>
              </a:spcAft>
              <a:buSzPts val="1400"/>
              <a:buNone/>
              <a:defRPr sz="1800"/>
            </a:lvl2pPr>
            <a:lvl3pPr lvl="2" rtl="0" algn="l">
              <a:lnSpc>
                <a:spcPct val="100000"/>
              </a:lnSpc>
              <a:spcBef>
                <a:spcPts val="0"/>
              </a:spcBef>
              <a:spcAft>
                <a:spcPts val="0"/>
              </a:spcAft>
              <a:buSzPts val="1400"/>
              <a:buNone/>
              <a:defRPr sz="1800"/>
            </a:lvl3pPr>
            <a:lvl4pPr lvl="3" rtl="0" algn="l">
              <a:lnSpc>
                <a:spcPct val="100000"/>
              </a:lnSpc>
              <a:spcBef>
                <a:spcPts val="0"/>
              </a:spcBef>
              <a:spcAft>
                <a:spcPts val="0"/>
              </a:spcAft>
              <a:buSzPts val="1400"/>
              <a:buNone/>
              <a:defRPr sz="1800"/>
            </a:lvl4pPr>
            <a:lvl5pPr lvl="4" rtl="0" algn="l">
              <a:lnSpc>
                <a:spcPct val="100000"/>
              </a:lnSpc>
              <a:spcBef>
                <a:spcPts val="0"/>
              </a:spcBef>
              <a:spcAft>
                <a:spcPts val="0"/>
              </a:spcAft>
              <a:buSzPts val="1400"/>
              <a:buNone/>
              <a:defRPr sz="1800"/>
            </a:lvl5pPr>
            <a:lvl6pPr lvl="5" rtl="0" algn="l">
              <a:lnSpc>
                <a:spcPct val="100000"/>
              </a:lnSpc>
              <a:spcBef>
                <a:spcPts val="0"/>
              </a:spcBef>
              <a:spcAft>
                <a:spcPts val="0"/>
              </a:spcAft>
              <a:buSzPts val="1400"/>
              <a:buNone/>
              <a:defRPr sz="1800"/>
            </a:lvl6pPr>
            <a:lvl7pPr lvl="6" rtl="0" algn="l">
              <a:lnSpc>
                <a:spcPct val="100000"/>
              </a:lnSpc>
              <a:spcBef>
                <a:spcPts val="0"/>
              </a:spcBef>
              <a:spcAft>
                <a:spcPts val="0"/>
              </a:spcAft>
              <a:buSzPts val="1400"/>
              <a:buNone/>
              <a:defRPr sz="1800"/>
            </a:lvl7pPr>
            <a:lvl8pPr lvl="7" rtl="0" algn="l">
              <a:lnSpc>
                <a:spcPct val="100000"/>
              </a:lnSpc>
              <a:spcBef>
                <a:spcPts val="0"/>
              </a:spcBef>
              <a:spcAft>
                <a:spcPts val="0"/>
              </a:spcAft>
              <a:buSzPts val="1400"/>
              <a:buNone/>
              <a:defRPr sz="1800"/>
            </a:lvl8pPr>
            <a:lvl9pPr lvl="8" rtl="0" algn="l">
              <a:lnSpc>
                <a:spcPct val="100000"/>
              </a:lnSpc>
              <a:spcBef>
                <a:spcPts val="0"/>
              </a:spcBef>
              <a:spcAft>
                <a:spcPts val="0"/>
              </a:spcAft>
              <a:buSzPts val="1400"/>
              <a:buNone/>
              <a:defRPr sz="1800"/>
            </a:lvl9pPr>
          </a:lstStyle>
          <a:p/>
        </p:txBody>
      </p:sp>
      <p:sp>
        <p:nvSpPr>
          <p:cNvPr id="369" name="Google Shape;369;p68"/>
          <p:cNvSpPr txBox="1"/>
          <p:nvPr>
            <p:ph idx="1" type="body"/>
          </p:nvPr>
        </p:nvSpPr>
        <p:spPr>
          <a:xfrm>
            <a:off x="1296000" y="1436400"/>
            <a:ext cx="7416000" cy="2754000"/>
          </a:xfrm>
          <a:prstGeom prst="rect">
            <a:avLst/>
          </a:prstGeom>
          <a:noFill/>
          <a:ln>
            <a:noFill/>
          </a:ln>
        </p:spPr>
        <p:txBody>
          <a:bodyPr anchorCtr="0" anchor="t" bIns="91425" lIns="91425" spcFirstLastPara="1" rIns="91425" wrap="square" tIns="91425">
            <a:noAutofit/>
          </a:bodyPr>
          <a:lstStyle>
            <a:lvl1pPr indent="-354330" lvl="0" marL="457200" marR="0" rtl="0" algn="l">
              <a:lnSpc>
                <a:spcPct val="90000"/>
              </a:lnSpc>
              <a:spcBef>
                <a:spcPts val="300"/>
              </a:spcBef>
              <a:spcAft>
                <a:spcPts val="0"/>
              </a:spcAft>
              <a:buClr>
                <a:schemeClr val="dk1"/>
              </a:buClr>
              <a:buSzPts val="1980"/>
              <a:buFont typeface="Arial"/>
              <a:buChar char="•"/>
              <a:defRPr b="0" i="0" sz="2200" u="none" cap="none" strike="noStrike">
                <a:solidFill>
                  <a:schemeClr val="dk1"/>
                </a:solidFill>
                <a:latin typeface="Arial"/>
                <a:ea typeface="Arial"/>
                <a:cs typeface="Arial"/>
                <a:sym typeface="Arial"/>
              </a:defRPr>
            </a:lvl1pPr>
            <a:lvl2pPr indent="-333375" lvl="1" marL="914400" marR="0" rtl="0" algn="l">
              <a:lnSpc>
                <a:spcPct val="90000"/>
              </a:lnSpc>
              <a:spcBef>
                <a:spcPts val="300"/>
              </a:spcBef>
              <a:spcAft>
                <a:spcPts val="0"/>
              </a:spcAft>
              <a:buClr>
                <a:srgbClr val="7F7F7F"/>
              </a:buClr>
              <a:buSzPts val="1650"/>
              <a:buFont typeface="Arial"/>
              <a:buChar char="•"/>
              <a:defRPr b="0" i="0" sz="2200" u="none" cap="none" strike="noStrike">
                <a:solidFill>
                  <a:srgbClr val="7F7F7F"/>
                </a:solidFill>
                <a:latin typeface="Arial"/>
                <a:ea typeface="Arial"/>
                <a:cs typeface="Arial"/>
                <a:sym typeface="Arial"/>
              </a:defRPr>
            </a:lvl2pPr>
            <a:lvl3pPr indent="-336550" lvl="2" marL="1371600" marR="0" rtl="0" algn="l">
              <a:lnSpc>
                <a:spcPct val="90000"/>
              </a:lnSpc>
              <a:spcBef>
                <a:spcPts val="300"/>
              </a:spcBef>
              <a:spcAft>
                <a:spcPts val="0"/>
              </a:spcAft>
              <a:buClr>
                <a:schemeClr val="dk1"/>
              </a:buClr>
              <a:buSzPts val="1700"/>
              <a:buFont typeface="Arial"/>
              <a:buChar char="•"/>
              <a:defRPr b="0" i="0" sz="2000" u="none" cap="none" strike="noStrike">
                <a:solidFill>
                  <a:schemeClr val="dk1"/>
                </a:solidFill>
                <a:latin typeface="Arial"/>
                <a:ea typeface="Arial"/>
                <a:cs typeface="Arial"/>
                <a:sym typeface="Arial"/>
              </a:defRPr>
            </a:lvl3pPr>
            <a:lvl4pPr indent="-323850" lvl="3" marL="1828800" marR="0" rtl="0" algn="l">
              <a:lnSpc>
                <a:spcPct val="90000"/>
              </a:lnSpc>
              <a:spcBef>
                <a:spcPts val="300"/>
              </a:spcBef>
              <a:spcAft>
                <a:spcPts val="0"/>
              </a:spcAft>
              <a:buClr>
                <a:schemeClr val="dk1"/>
              </a:buClr>
              <a:buSzPts val="1500"/>
              <a:buFont typeface="Arial"/>
              <a:buChar char="•"/>
              <a:defRPr b="0" i="0" sz="2000" u="none" cap="none" strike="noStrike">
                <a:solidFill>
                  <a:schemeClr val="dk1"/>
                </a:solidFill>
                <a:latin typeface="Arial"/>
                <a:ea typeface="Arial"/>
                <a:cs typeface="Arial"/>
                <a:sym typeface="Arial"/>
              </a:defRPr>
            </a:lvl4pPr>
            <a:lvl5pPr indent="-342900" lvl="4" marL="2286000" marR="0" rtl="0" algn="l">
              <a:lnSpc>
                <a:spcPct val="90000"/>
              </a:lnSpc>
              <a:spcBef>
                <a:spcPts val="300"/>
              </a:spcBef>
              <a:spcAft>
                <a:spcPts val="0"/>
              </a:spcAft>
              <a:buClr>
                <a:schemeClr val="dk1"/>
              </a:buClr>
              <a:buSzPts val="18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370" name="Google Shape;370;p68"/>
          <p:cNvPicPr preferRelativeResize="0"/>
          <p:nvPr/>
        </p:nvPicPr>
        <p:blipFill rotWithShape="1">
          <a:blip r:embed="rId3">
            <a:alphaModFix/>
          </a:blip>
          <a:srcRect b="0" l="0" r="0" t="0"/>
          <a:stretch/>
        </p:blipFill>
        <p:spPr>
          <a:xfrm>
            <a:off x="648000" y="4392900"/>
            <a:ext cx="1377000" cy="535733"/>
          </a:xfrm>
          <a:prstGeom prst="rect">
            <a:avLst/>
          </a:prstGeom>
          <a:noFill/>
          <a:ln>
            <a:noFill/>
          </a:ln>
        </p:spPr>
      </p:pic>
      <p:sp>
        <p:nvSpPr>
          <p:cNvPr id="371" name="Google Shape;371;p68"/>
          <p:cNvSpPr/>
          <p:nvPr/>
        </p:nvSpPr>
        <p:spPr>
          <a:xfrm>
            <a:off x="0" y="0"/>
            <a:ext cx="288000" cy="5143500"/>
          </a:xfrm>
          <a:prstGeom prst="rect">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el en Inhoud">
  <p:cSld name="Titel en Inhoud">
    <p:spTree>
      <p:nvGrpSpPr>
        <p:cNvPr id="372" name="Shape 372"/>
        <p:cNvGrpSpPr/>
        <p:nvPr/>
      </p:nvGrpSpPr>
      <p:grpSpPr>
        <a:xfrm>
          <a:off x="0" y="0"/>
          <a:ext cx="0" cy="0"/>
          <a:chOff x="0" y="0"/>
          <a:chExt cx="0" cy="0"/>
        </a:xfrm>
      </p:grpSpPr>
      <p:sp>
        <p:nvSpPr>
          <p:cNvPr id="373" name="Google Shape;373;p69"/>
          <p:cNvSpPr txBox="1"/>
          <p:nvPr>
            <p:ph idx="1" type="body"/>
          </p:nvPr>
        </p:nvSpPr>
        <p:spPr>
          <a:xfrm>
            <a:off x="457800" y="1132305"/>
            <a:ext cx="7416000" cy="2754000"/>
          </a:xfrm>
          <a:prstGeom prst="rect">
            <a:avLst/>
          </a:prstGeom>
          <a:noFill/>
          <a:ln>
            <a:noFill/>
          </a:ln>
        </p:spPr>
        <p:txBody>
          <a:bodyPr anchorCtr="0" anchor="t" bIns="91425" lIns="91425" spcFirstLastPara="1" rIns="91425" wrap="square" tIns="91425">
            <a:noAutofit/>
          </a:bodyPr>
          <a:lstStyle>
            <a:lvl1pPr indent="-368300" lvl="0" marL="457200" marR="0" rtl="0" algn="l">
              <a:lnSpc>
                <a:spcPct val="100000"/>
              </a:lnSpc>
              <a:spcBef>
                <a:spcPts val="525"/>
              </a:spcBef>
              <a:spcAft>
                <a:spcPts val="0"/>
              </a:spcAft>
              <a:buClr>
                <a:schemeClr val="dk1"/>
              </a:buClr>
              <a:buSzPts val="2200"/>
              <a:buFont typeface="Arial"/>
              <a:buChar char="&gt;"/>
              <a:defRPr>
                <a:latin typeface="Arial"/>
                <a:ea typeface="Arial"/>
                <a:cs typeface="Arial"/>
                <a:sym typeface="Arial"/>
              </a:defRPr>
            </a:lvl1pPr>
            <a:lvl2pPr indent="-368300" lvl="1" marL="914400" marR="0" rtl="0" algn="l">
              <a:lnSpc>
                <a:spcPct val="100000"/>
              </a:lnSpc>
              <a:spcBef>
                <a:spcPts val="525"/>
              </a:spcBef>
              <a:spcAft>
                <a:spcPts val="0"/>
              </a:spcAft>
              <a:buClr>
                <a:srgbClr val="7F7F7F"/>
              </a:buClr>
              <a:buSzPts val="2200"/>
              <a:buFont typeface="Noto Sans Symbols"/>
              <a:buChar char="▪"/>
              <a:defRPr>
                <a:latin typeface="Arial"/>
                <a:ea typeface="Arial"/>
                <a:cs typeface="Arial"/>
                <a:sym typeface="Arial"/>
              </a:defRPr>
            </a:lvl2pPr>
            <a:lvl3pPr indent="-355600" lvl="2" marL="1371600" marR="0" rtl="0" algn="l">
              <a:lnSpc>
                <a:spcPct val="100000"/>
              </a:lnSpc>
              <a:spcBef>
                <a:spcPts val="525"/>
              </a:spcBef>
              <a:spcAft>
                <a:spcPts val="0"/>
              </a:spcAft>
              <a:buClr>
                <a:schemeClr val="dk1"/>
              </a:buClr>
              <a:buSzPts val="2000"/>
              <a:buFont typeface="Arial"/>
              <a:buChar char="&gt;"/>
              <a:defRPr>
                <a:latin typeface="Arial"/>
                <a:ea typeface="Arial"/>
                <a:cs typeface="Arial"/>
                <a:sym typeface="Arial"/>
              </a:defRPr>
            </a:lvl3pPr>
            <a:lvl4pPr indent="-355600" lvl="3" marL="1828800" marR="0" rtl="0" algn="l">
              <a:lnSpc>
                <a:spcPct val="100000"/>
              </a:lnSpc>
              <a:spcBef>
                <a:spcPts val="525"/>
              </a:spcBef>
              <a:spcAft>
                <a:spcPts val="0"/>
              </a:spcAft>
              <a:buClr>
                <a:schemeClr val="dk1"/>
              </a:buClr>
              <a:buSzPts val="2000"/>
              <a:buFont typeface="Noto Sans Symbols"/>
              <a:buChar char="▪"/>
              <a:defRPr>
                <a:latin typeface="Arial"/>
                <a:ea typeface="Arial"/>
                <a:cs typeface="Arial"/>
                <a:sym typeface="Arial"/>
              </a:defRPr>
            </a:lvl4pPr>
            <a:lvl5pPr indent="-355600" lvl="4" marL="2286000" marR="0" rtl="0" algn="l">
              <a:lnSpc>
                <a:spcPct val="100000"/>
              </a:lnSpc>
              <a:spcBef>
                <a:spcPts val="525"/>
              </a:spcBef>
              <a:spcAft>
                <a:spcPts val="0"/>
              </a:spcAft>
              <a:buClr>
                <a:schemeClr val="dk1"/>
              </a:buClr>
              <a:buSzPts val="2000"/>
              <a:buFont typeface="Arial"/>
              <a:buChar char="&gt;"/>
              <a:defRPr>
                <a:latin typeface="Arial"/>
                <a:ea typeface="Arial"/>
                <a:cs typeface="Arial"/>
                <a:sym typeface="Arial"/>
              </a:defRPr>
            </a:lvl5pPr>
            <a:lvl6pPr indent="-342900" lvl="5" marL="2743200" rtl="0" algn="l">
              <a:lnSpc>
                <a:spcPct val="90000"/>
              </a:lnSpc>
              <a:spcBef>
                <a:spcPts val="500"/>
              </a:spcBef>
              <a:spcAft>
                <a:spcPts val="0"/>
              </a:spcAft>
              <a:buSzPts val="1800"/>
              <a:buChar char="•"/>
              <a:defRPr/>
            </a:lvl6pPr>
            <a:lvl7pPr indent="-342900" lvl="6" marL="3200400" rtl="0" algn="l">
              <a:lnSpc>
                <a:spcPct val="90000"/>
              </a:lnSpc>
              <a:spcBef>
                <a:spcPts val="500"/>
              </a:spcBef>
              <a:spcAft>
                <a:spcPts val="0"/>
              </a:spcAft>
              <a:buSzPts val="1800"/>
              <a:buChar char="•"/>
              <a:defRPr/>
            </a:lvl7pPr>
            <a:lvl8pPr indent="-342900" lvl="7" marL="3657600" rtl="0" algn="l">
              <a:lnSpc>
                <a:spcPct val="90000"/>
              </a:lnSpc>
              <a:spcBef>
                <a:spcPts val="500"/>
              </a:spcBef>
              <a:spcAft>
                <a:spcPts val="0"/>
              </a:spcAft>
              <a:buSzPts val="1800"/>
              <a:buChar char="•"/>
              <a:defRPr/>
            </a:lvl8pPr>
            <a:lvl9pPr indent="-342900" lvl="8" marL="4114800" rtl="0" algn="l">
              <a:lnSpc>
                <a:spcPct val="90000"/>
              </a:lnSpc>
              <a:spcBef>
                <a:spcPts val="500"/>
              </a:spcBef>
              <a:spcAft>
                <a:spcPts val="0"/>
              </a:spcAft>
              <a:buSzPts val="1800"/>
              <a:buChar char="•"/>
              <a:defRPr/>
            </a:lvl9pPr>
          </a:lstStyle>
          <a:p/>
        </p:txBody>
      </p:sp>
      <p:sp>
        <p:nvSpPr>
          <p:cNvPr id="374" name="Google Shape;374;p69"/>
          <p:cNvSpPr txBox="1"/>
          <p:nvPr>
            <p:ph type="title"/>
          </p:nvPr>
        </p:nvSpPr>
        <p:spPr>
          <a:xfrm>
            <a:off x="628651" y="273845"/>
            <a:ext cx="7886700" cy="738300"/>
          </a:xfrm>
          <a:prstGeom prst="rect">
            <a:avLst/>
          </a:prstGeom>
          <a:noFill/>
          <a:ln>
            <a:noFill/>
          </a:ln>
        </p:spPr>
        <p:txBody>
          <a:bodyPr anchorCtr="0" anchor="t" bIns="45700" lIns="91425" spcFirstLastPara="1" rIns="91425" wrap="square" tIns="45700">
            <a:noAutofit/>
          </a:bodyPr>
          <a:lstStyle>
            <a:lvl1pPr lvl="0" rtl="0" algn="l">
              <a:lnSpc>
                <a:spcPct val="102702"/>
              </a:lnSpc>
              <a:spcBef>
                <a:spcPts val="0"/>
              </a:spcBef>
              <a:spcAft>
                <a:spcPts val="0"/>
              </a:spcAft>
              <a:buSzPts val="37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375" name="Google Shape;375;p69"/>
          <p:cNvSpPr txBox="1"/>
          <p:nvPr>
            <p:ph idx="11" type="ftr"/>
          </p:nvPr>
        </p:nvSpPr>
        <p:spPr>
          <a:xfrm>
            <a:off x="443678" y="4953894"/>
            <a:ext cx="5616000" cy="1326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b="0" sz="800">
                <a:solidFill>
                  <a:schemeClr val="lt2"/>
                </a:solidFill>
                <a:latin typeface="Arial"/>
                <a:ea typeface="Arial"/>
                <a:cs typeface="Arial"/>
                <a:sym typeface="Aria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376" name="Google Shape;376;p69"/>
          <p:cNvSpPr txBox="1"/>
          <p:nvPr>
            <p:ph idx="12" type="sldNum"/>
          </p:nvPr>
        </p:nvSpPr>
        <p:spPr>
          <a:xfrm>
            <a:off x="8020803" y="4909510"/>
            <a:ext cx="682500" cy="215400"/>
          </a:xfrm>
          <a:prstGeom prst="rect">
            <a:avLst/>
          </a:prstGeom>
          <a:noFill/>
          <a:ln>
            <a:noFill/>
          </a:ln>
        </p:spPr>
        <p:txBody>
          <a:bodyPr anchorCtr="0" anchor="ctr" bIns="45700" lIns="45700" spcFirstLastPara="1" rIns="45700" wrap="square" tIns="45700">
            <a:noAutofit/>
          </a:bodyPr>
          <a:lstStyle>
            <a:lvl1pPr indent="0" lvl="0"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1pPr>
            <a:lvl2pPr indent="0" lvl="1"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2pPr>
            <a:lvl3pPr indent="0" lvl="2"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3pPr>
            <a:lvl4pPr indent="0" lvl="3"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4pPr>
            <a:lvl5pPr indent="0" lvl="4"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5pPr>
            <a:lvl6pPr indent="0" lvl="5"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6pPr>
            <a:lvl7pPr indent="0" lvl="6"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7pPr>
            <a:lvl8pPr indent="0" lvl="7"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8pPr>
            <a:lvl9pPr indent="0" lvl="8"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nl-BE"/>
              <a:t>‹#›</a:t>
            </a:fld>
            <a:endParaRPr/>
          </a:p>
        </p:txBody>
      </p:sp>
      <p:sp>
        <p:nvSpPr>
          <p:cNvPr id="377" name="Google Shape;377;p69"/>
          <p:cNvSpPr txBox="1"/>
          <p:nvPr>
            <p:ph idx="10" type="dt"/>
          </p:nvPr>
        </p:nvSpPr>
        <p:spPr>
          <a:xfrm>
            <a:off x="6059679" y="4952333"/>
            <a:ext cx="2643600" cy="131100"/>
          </a:xfrm>
          <a:prstGeom prst="rect">
            <a:avLst/>
          </a:prstGeom>
          <a:noFill/>
          <a:ln>
            <a:noFill/>
          </a:ln>
        </p:spPr>
        <p:txBody>
          <a:bodyPr anchorCtr="0" anchor="ctr" bIns="45700" lIns="91425" spcFirstLastPara="1" rIns="91425" wrap="square" tIns="45700">
            <a:noAutofit/>
          </a:bodyPr>
          <a:lstStyle>
            <a:lvl1pPr lvl="0" rtl="0" algn="r">
              <a:lnSpc>
                <a:spcPct val="100000"/>
              </a:lnSpc>
              <a:spcBef>
                <a:spcPts val="0"/>
              </a:spcBef>
              <a:spcAft>
                <a:spcPts val="0"/>
              </a:spcAft>
              <a:buSzPts val="1400"/>
              <a:buNone/>
              <a:defRPr sz="800">
                <a:solidFill>
                  <a:schemeClr val="lt2"/>
                </a:solidFill>
                <a:latin typeface="Arial"/>
                <a:ea typeface="Arial"/>
                <a:cs typeface="Arial"/>
                <a:sym typeface="Aria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ge_dia">
  <p:cSld name="Lege_dia">
    <p:spTree>
      <p:nvGrpSpPr>
        <p:cNvPr id="378" name="Shape 378"/>
        <p:cNvGrpSpPr/>
        <p:nvPr/>
      </p:nvGrpSpPr>
      <p:grpSpPr>
        <a:xfrm>
          <a:off x="0" y="0"/>
          <a:ext cx="0" cy="0"/>
          <a:chOff x="0" y="0"/>
          <a:chExt cx="0" cy="0"/>
        </a:xfrm>
      </p:grpSpPr>
      <p:sp>
        <p:nvSpPr>
          <p:cNvPr id="379" name="Google Shape;379;p70"/>
          <p:cNvSpPr txBox="1"/>
          <p:nvPr/>
        </p:nvSpPr>
        <p:spPr>
          <a:xfrm>
            <a:off x="481781" y="930651"/>
            <a:ext cx="6223800" cy="463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Calibri"/>
              <a:ea typeface="Calibri"/>
              <a:cs typeface="Calibri"/>
              <a:sym typeface="Calibri"/>
            </a:endParaRPr>
          </a:p>
        </p:txBody>
      </p:sp>
      <p:sp>
        <p:nvSpPr>
          <p:cNvPr id="380" name="Google Shape;380;p70"/>
          <p:cNvSpPr txBox="1"/>
          <p:nvPr>
            <p:ph idx="1" type="body"/>
          </p:nvPr>
        </p:nvSpPr>
        <p:spPr>
          <a:xfrm>
            <a:off x="481781" y="212710"/>
            <a:ext cx="8370900" cy="591000"/>
          </a:xfrm>
          <a:prstGeom prst="rect">
            <a:avLst/>
          </a:prstGeom>
          <a:noFill/>
          <a:ln>
            <a:noFill/>
          </a:ln>
        </p:spPr>
        <p:txBody>
          <a:bodyPr anchorCtr="0" anchor="t" bIns="45700" lIns="0" spcFirstLastPara="1" rIns="0" wrap="square" tIns="0">
            <a:noAutofit/>
          </a:bodyPr>
          <a:lstStyle>
            <a:lvl1pPr indent="-228600" lvl="0" marL="457200" rtl="0" algn="l">
              <a:lnSpc>
                <a:spcPct val="90000"/>
              </a:lnSpc>
              <a:spcBef>
                <a:spcPts val="300"/>
              </a:spcBef>
              <a:spcAft>
                <a:spcPts val="0"/>
              </a:spcAft>
              <a:buClr>
                <a:schemeClr val="dk1"/>
              </a:buClr>
              <a:buSzPts val="2520"/>
              <a:buFont typeface="Calibri"/>
              <a:buNone/>
              <a:defRPr b="0" sz="2800">
                <a:solidFill>
                  <a:schemeClr val="dk1"/>
                </a:solidFill>
                <a:latin typeface="Calibri"/>
                <a:ea typeface="Calibri"/>
                <a:cs typeface="Calibri"/>
                <a:sym typeface="Calibri"/>
              </a:defRPr>
            </a:lvl1pPr>
            <a:lvl2pPr indent="-228600" lvl="1" marL="914400" rtl="0" algn="l">
              <a:lnSpc>
                <a:spcPct val="90000"/>
              </a:lnSpc>
              <a:spcBef>
                <a:spcPts val="300"/>
              </a:spcBef>
              <a:spcAft>
                <a:spcPts val="0"/>
              </a:spcAft>
              <a:buClr>
                <a:schemeClr val="dk1"/>
              </a:buClr>
              <a:buSzPts val="2100"/>
              <a:buFont typeface="Calibri"/>
              <a:buNone/>
              <a:defRPr b="1" sz="2800">
                <a:solidFill>
                  <a:schemeClr val="dk1"/>
                </a:solidFill>
                <a:latin typeface="Calibri"/>
                <a:ea typeface="Calibri"/>
                <a:cs typeface="Calibri"/>
                <a:sym typeface="Calibri"/>
              </a:defRPr>
            </a:lvl2pPr>
            <a:lvl3pPr indent="-228600" lvl="2" marL="1371600" rtl="0" algn="l">
              <a:lnSpc>
                <a:spcPct val="90000"/>
              </a:lnSpc>
              <a:spcBef>
                <a:spcPts val="300"/>
              </a:spcBef>
              <a:spcAft>
                <a:spcPts val="0"/>
              </a:spcAft>
              <a:buClr>
                <a:schemeClr val="dk1"/>
              </a:buClr>
              <a:buSzPts val="2380"/>
              <a:buFont typeface="Calibri"/>
              <a:buNone/>
              <a:defRPr b="1" sz="2800">
                <a:solidFill>
                  <a:schemeClr val="dk1"/>
                </a:solidFill>
                <a:latin typeface="Calibri"/>
                <a:ea typeface="Calibri"/>
                <a:cs typeface="Calibri"/>
                <a:sym typeface="Calibri"/>
              </a:defRPr>
            </a:lvl3pPr>
            <a:lvl4pPr indent="-228600" lvl="3" marL="1828800" rtl="0" algn="l">
              <a:lnSpc>
                <a:spcPct val="90000"/>
              </a:lnSpc>
              <a:spcBef>
                <a:spcPts val="300"/>
              </a:spcBef>
              <a:spcAft>
                <a:spcPts val="0"/>
              </a:spcAft>
              <a:buClr>
                <a:schemeClr val="dk1"/>
              </a:buClr>
              <a:buSzPts val="2100"/>
              <a:buFont typeface="Calibri"/>
              <a:buNone/>
              <a:defRPr b="1" sz="2800">
                <a:solidFill>
                  <a:schemeClr val="dk1"/>
                </a:solidFill>
                <a:latin typeface="Calibri"/>
                <a:ea typeface="Calibri"/>
                <a:cs typeface="Calibri"/>
                <a:sym typeface="Calibri"/>
              </a:defRPr>
            </a:lvl4pPr>
            <a:lvl5pPr indent="-228600" lvl="4" marL="2286000" rtl="0" algn="l">
              <a:lnSpc>
                <a:spcPct val="90000"/>
              </a:lnSpc>
              <a:spcBef>
                <a:spcPts val="300"/>
              </a:spcBef>
              <a:spcAft>
                <a:spcPts val="0"/>
              </a:spcAft>
              <a:buClr>
                <a:schemeClr val="dk1"/>
              </a:buClr>
              <a:buSzPts val="2520"/>
              <a:buFont typeface="Calibri"/>
              <a:buNone/>
              <a:defRPr b="1" sz="2800">
                <a:solidFill>
                  <a:schemeClr val="dk1"/>
                </a:solidFill>
                <a:latin typeface="Calibri"/>
                <a:ea typeface="Calibri"/>
                <a:cs typeface="Calibri"/>
                <a:sym typeface="Calibri"/>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381" name="Google Shape;381;p70"/>
          <p:cNvSpPr txBox="1"/>
          <p:nvPr>
            <p:ph idx="2" type="body"/>
          </p:nvPr>
        </p:nvSpPr>
        <p:spPr>
          <a:xfrm>
            <a:off x="481781" y="1829549"/>
            <a:ext cx="8370900" cy="1347000"/>
          </a:xfrm>
          <a:prstGeom prst="rect">
            <a:avLst/>
          </a:prstGeom>
          <a:noFill/>
          <a:ln>
            <a:noFill/>
          </a:ln>
        </p:spPr>
        <p:txBody>
          <a:bodyPr anchorCtr="0" anchor="t" bIns="45700" lIns="0" spcFirstLastPara="1" rIns="0" wrap="square" tIns="0">
            <a:noAutofit/>
          </a:bodyPr>
          <a:lstStyle>
            <a:lvl1pPr indent="-331470" lvl="0" marL="457200" rtl="0" algn="l">
              <a:lnSpc>
                <a:spcPct val="90000"/>
              </a:lnSpc>
              <a:spcBef>
                <a:spcPts val="300"/>
              </a:spcBef>
              <a:spcAft>
                <a:spcPts val="0"/>
              </a:spcAft>
              <a:buClr>
                <a:schemeClr val="dk1"/>
              </a:buClr>
              <a:buSzPts val="1620"/>
              <a:buFont typeface="Calibri"/>
              <a:buChar char="•"/>
              <a:defRPr sz="1800">
                <a:latin typeface="Calibri"/>
                <a:ea typeface="Calibri"/>
                <a:cs typeface="Calibri"/>
                <a:sym typeface="Calibri"/>
              </a:defRPr>
            </a:lvl1pPr>
            <a:lvl2pPr indent="-304800" lvl="1" marL="914400" rtl="0" algn="l">
              <a:lnSpc>
                <a:spcPct val="90000"/>
              </a:lnSpc>
              <a:spcBef>
                <a:spcPts val="300"/>
              </a:spcBef>
              <a:spcAft>
                <a:spcPts val="0"/>
              </a:spcAft>
              <a:buClr>
                <a:srgbClr val="9B9B9B"/>
              </a:buClr>
              <a:buSzPts val="1200"/>
              <a:buFont typeface="Calibri"/>
              <a:buChar char="•"/>
              <a:defRPr sz="1600">
                <a:latin typeface="Calibri"/>
                <a:ea typeface="Calibri"/>
                <a:cs typeface="Calibri"/>
                <a:sym typeface="Calibri"/>
              </a:defRPr>
            </a:lvl2pPr>
            <a:lvl3pPr indent="-314960" lvl="2" marL="1371600" rtl="0" algn="l">
              <a:lnSpc>
                <a:spcPct val="90000"/>
              </a:lnSpc>
              <a:spcBef>
                <a:spcPts val="300"/>
              </a:spcBef>
              <a:spcAft>
                <a:spcPts val="0"/>
              </a:spcAft>
              <a:buClr>
                <a:schemeClr val="dk1"/>
              </a:buClr>
              <a:buSzPts val="1360"/>
              <a:buFont typeface="Calibri"/>
              <a:buChar char="•"/>
              <a:defRPr sz="1600">
                <a:latin typeface="Calibri"/>
                <a:ea typeface="Calibri"/>
                <a:cs typeface="Calibri"/>
                <a:sym typeface="Calibri"/>
              </a:defRPr>
            </a:lvl3pPr>
            <a:lvl4pPr indent="-304800" lvl="3" marL="1828800" rtl="0" algn="l">
              <a:lnSpc>
                <a:spcPct val="90000"/>
              </a:lnSpc>
              <a:spcBef>
                <a:spcPts val="300"/>
              </a:spcBef>
              <a:spcAft>
                <a:spcPts val="0"/>
              </a:spcAft>
              <a:buClr>
                <a:schemeClr val="dk1"/>
              </a:buClr>
              <a:buSzPts val="1200"/>
              <a:buFont typeface="Calibri"/>
              <a:buChar char="•"/>
              <a:defRPr sz="1600">
                <a:latin typeface="Calibri"/>
                <a:ea typeface="Calibri"/>
                <a:cs typeface="Calibri"/>
                <a:sym typeface="Calibri"/>
              </a:defRPr>
            </a:lvl4pPr>
            <a:lvl5pPr indent="-320039" lvl="4" marL="2286000" rtl="0" algn="l">
              <a:lnSpc>
                <a:spcPct val="90000"/>
              </a:lnSpc>
              <a:spcBef>
                <a:spcPts val="300"/>
              </a:spcBef>
              <a:spcAft>
                <a:spcPts val="0"/>
              </a:spcAft>
              <a:buClr>
                <a:schemeClr val="dk1"/>
              </a:buClr>
              <a:buSzPts val="1440"/>
              <a:buFont typeface="Calibri"/>
              <a:buChar char="•"/>
              <a:defRPr sz="1600">
                <a:latin typeface="Calibri"/>
                <a:ea typeface="Calibri"/>
                <a:cs typeface="Calibri"/>
                <a:sym typeface="Calibri"/>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382" name="Google Shape;382;p70"/>
          <p:cNvSpPr txBox="1"/>
          <p:nvPr>
            <p:ph idx="3" type="body"/>
          </p:nvPr>
        </p:nvSpPr>
        <p:spPr>
          <a:xfrm>
            <a:off x="481781" y="1065987"/>
            <a:ext cx="8370900" cy="295200"/>
          </a:xfrm>
          <a:prstGeom prst="rect">
            <a:avLst/>
          </a:prstGeom>
          <a:noFill/>
          <a:ln>
            <a:noFill/>
          </a:ln>
        </p:spPr>
        <p:txBody>
          <a:bodyPr anchorCtr="0" anchor="t" bIns="45700" lIns="0" spcFirstLastPara="1" rIns="0" wrap="square" tIns="0">
            <a:noAutofit/>
          </a:bodyPr>
          <a:lstStyle>
            <a:lvl1pPr indent="-228600" lvl="0" marL="457200" rtl="0" algn="l">
              <a:lnSpc>
                <a:spcPct val="90000"/>
              </a:lnSpc>
              <a:spcBef>
                <a:spcPts val="300"/>
              </a:spcBef>
              <a:spcAft>
                <a:spcPts val="0"/>
              </a:spcAft>
              <a:buClr>
                <a:schemeClr val="dk1"/>
              </a:buClr>
              <a:buSzPts val="1800"/>
              <a:buFont typeface="Calibri"/>
              <a:buNone/>
              <a:defRPr sz="2000">
                <a:latin typeface="Calibri"/>
                <a:ea typeface="Calibri"/>
                <a:cs typeface="Calibri"/>
                <a:sym typeface="Calibri"/>
              </a:defRPr>
            </a:lvl1pPr>
            <a:lvl2pPr indent="-314325" lvl="1" marL="914400" rtl="0" algn="l">
              <a:lnSpc>
                <a:spcPct val="90000"/>
              </a:lnSpc>
              <a:spcBef>
                <a:spcPts val="300"/>
              </a:spcBef>
              <a:spcAft>
                <a:spcPts val="0"/>
              </a:spcAft>
              <a:buClr>
                <a:srgbClr val="9B9B9B"/>
              </a:buClr>
              <a:buSzPts val="1350"/>
              <a:buChar char="•"/>
              <a:defRPr/>
            </a:lvl2pPr>
            <a:lvl3pPr indent="-325755" lvl="2" marL="1371600" rtl="0" algn="l">
              <a:lnSpc>
                <a:spcPct val="90000"/>
              </a:lnSpc>
              <a:spcBef>
                <a:spcPts val="300"/>
              </a:spcBef>
              <a:spcAft>
                <a:spcPts val="0"/>
              </a:spcAft>
              <a:buClr>
                <a:schemeClr val="dk1"/>
              </a:buClr>
              <a:buSzPts val="1530"/>
              <a:buChar char="•"/>
              <a:defRPr/>
            </a:lvl3pPr>
            <a:lvl4pPr indent="-314325" lvl="3" marL="1828800" rtl="0" algn="l">
              <a:lnSpc>
                <a:spcPct val="90000"/>
              </a:lnSpc>
              <a:spcBef>
                <a:spcPts val="300"/>
              </a:spcBef>
              <a:spcAft>
                <a:spcPts val="0"/>
              </a:spcAft>
              <a:buClr>
                <a:schemeClr val="dk1"/>
              </a:buClr>
              <a:buSzPts val="1350"/>
              <a:buChar char="•"/>
              <a:defRPr/>
            </a:lvl4pPr>
            <a:lvl5pPr indent="-331470" lvl="4" marL="2286000" rtl="0" algn="l">
              <a:lnSpc>
                <a:spcPct val="90000"/>
              </a:lnSpc>
              <a:spcBef>
                <a:spcPts val="300"/>
              </a:spcBef>
              <a:spcAft>
                <a:spcPts val="0"/>
              </a:spcAft>
              <a:buClr>
                <a:schemeClr val="dk1"/>
              </a:buClr>
              <a:buSzPts val="162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pic>
        <p:nvPicPr>
          <p:cNvPr id="383" name="Google Shape;383;p70"/>
          <p:cNvPicPr preferRelativeResize="0"/>
          <p:nvPr/>
        </p:nvPicPr>
        <p:blipFill rotWithShape="1">
          <a:blip r:embed="rId2">
            <a:alphaModFix/>
          </a:blip>
          <a:srcRect b="0" l="0" r="0" t="0"/>
          <a:stretch/>
        </p:blipFill>
        <p:spPr>
          <a:xfrm>
            <a:off x="8160767" y="4684038"/>
            <a:ext cx="931204" cy="241871"/>
          </a:xfrm>
          <a:prstGeom prst="rect">
            <a:avLst/>
          </a:prstGeom>
          <a:noFill/>
          <a:ln>
            <a:noFill/>
          </a:ln>
        </p:spPr>
      </p:pic>
      <p:sp>
        <p:nvSpPr>
          <p:cNvPr id="384" name="Google Shape;384;p70"/>
          <p:cNvSpPr/>
          <p:nvPr/>
        </p:nvSpPr>
        <p:spPr>
          <a:xfrm>
            <a:off x="1" y="0"/>
            <a:ext cx="179400" cy="5143500"/>
          </a:xfrm>
          <a:prstGeom prst="rect">
            <a:avLst/>
          </a:prstGeom>
          <a:solidFill>
            <a:srgbClr val="FFEB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ussentitel">
  <p:cSld name="5_Tussentitel">
    <p:bg>
      <p:bgPr>
        <a:solidFill>
          <a:srgbClr val="71C2FF"/>
        </a:solidFill>
      </p:bgPr>
    </p:bg>
    <p:spTree>
      <p:nvGrpSpPr>
        <p:cNvPr id="385" name="Shape 385"/>
        <p:cNvGrpSpPr/>
        <p:nvPr/>
      </p:nvGrpSpPr>
      <p:grpSpPr>
        <a:xfrm>
          <a:off x="0" y="0"/>
          <a:ext cx="0" cy="0"/>
          <a:chOff x="0" y="0"/>
          <a:chExt cx="0" cy="0"/>
        </a:xfrm>
      </p:grpSpPr>
      <p:sp>
        <p:nvSpPr>
          <p:cNvPr id="386" name="Google Shape;386;p71"/>
          <p:cNvSpPr/>
          <p:nvPr/>
        </p:nvSpPr>
        <p:spPr>
          <a:xfrm>
            <a:off x="-2" y="0"/>
            <a:ext cx="1118100" cy="2221500"/>
          </a:xfrm>
          <a:prstGeom prst="rect">
            <a:avLst/>
          </a:prstGeom>
          <a:solidFill>
            <a:srgbClr val="71C2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350" u="none" cap="none" strike="noStrike">
              <a:solidFill>
                <a:schemeClr val="lt1"/>
              </a:solidFill>
              <a:latin typeface="Arial"/>
              <a:ea typeface="Arial"/>
              <a:cs typeface="Arial"/>
              <a:sym typeface="Arial"/>
            </a:endParaRPr>
          </a:p>
        </p:txBody>
      </p:sp>
      <p:pic>
        <p:nvPicPr>
          <p:cNvPr id="387" name="Google Shape;387;p71"/>
          <p:cNvPicPr preferRelativeResize="0"/>
          <p:nvPr/>
        </p:nvPicPr>
        <p:blipFill rotWithShape="1">
          <a:blip r:embed="rId2">
            <a:alphaModFix/>
          </a:blip>
          <a:srcRect b="0" l="0" r="0" t="0"/>
          <a:stretch/>
        </p:blipFill>
        <p:spPr>
          <a:xfrm>
            <a:off x="-1" y="-58365"/>
            <a:ext cx="9144002" cy="3303012"/>
          </a:xfrm>
          <a:prstGeom prst="rect">
            <a:avLst/>
          </a:prstGeom>
          <a:noFill/>
          <a:ln>
            <a:noFill/>
          </a:ln>
        </p:spPr>
      </p:pic>
      <p:pic>
        <p:nvPicPr>
          <p:cNvPr id="388" name="Google Shape;388;p71"/>
          <p:cNvPicPr preferRelativeResize="0"/>
          <p:nvPr/>
        </p:nvPicPr>
        <p:blipFill rotWithShape="1">
          <a:blip r:embed="rId3">
            <a:alphaModFix/>
          </a:blip>
          <a:srcRect b="38111" l="0" r="0" t="-2165"/>
          <a:stretch/>
        </p:blipFill>
        <p:spPr>
          <a:xfrm>
            <a:off x="2" y="2392846"/>
            <a:ext cx="9144002" cy="2750656"/>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eldia">
  <p:cSld name="Titeldia">
    <p:spTree>
      <p:nvGrpSpPr>
        <p:cNvPr id="42" name="Shape 42"/>
        <p:cNvGrpSpPr/>
        <p:nvPr/>
      </p:nvGrpSpPr>
      <p:grpSpPr>
        <a:xfrm>
          <a:off x="0" y="0"/>
          <a:ext cx="0" cy="0"/>
          <a:chOff x="0" y="0"/>
          <a:chExt cx="0" cy="0"/>
        </a:xfrm>
      </p:grpSpPr>
      <p:pic>
        <p:nvPicPr>
          <p:cNvPr descr="VLA_verbeeldingwerkt_kader.png" id="43" name="Google Shape;43;p8"/>
          <p:cNvPicPr preferRelativeResize="0"/>
          <p:nvPr/>
        </p:nvPicPr>
        <p:blipFill rotWithShape="1">
          <a:blip r:embed="rId2">
            <a:alphaModFix/>
          </a:blip>
          <a:srcRect b="0" l="0" r="0" t="0"/>
          <a:stretch/>
        </p:blipFill>
        <p:spPr>
          <a:xfrm>
            <a:off x="6988557" y="216000"/>
            <a:ext cx="1568404" cy="610200"/>
          </a:xfrm>
          <a:prstGeom prst="rect">
            <a:avLst/>
          </a:prstGeom>
          <a:noFill/>
          <a:ln>
            <a:noFill/>
          </a:ln>
        </p:spPr>
      </p:pic>
      <p:sp>
        <p:nvSpPr>
          <p:cNvPr id="44" name="Google Shape;44;p8"/>
          <p:cNvSpPr txBox="1"/>
          <p:nvPr>
            <p:ph type="ctrTitle"/>
          </p:nvPr>
        </p:nvSpPr>
        <p:spPr>
          <a:xfrm>
            <a:off x="1296000" y="1512000"/>
            <a:ext cx="7416000" cy="15660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Clr>
                <a:schemeClr val="dk1"/>
              </a:buClr>
              <a:buSzPts val="5400"/>
              <a:buNone/>
              <a:defRPr i="0" sz="5400" u="none" cap="none" strike="noStrike">
                <a:solidFill>
                  <a:schemeClr val="dk1"/>
                </a:solidFil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45" name="Google Shape;45;p8"/>
          <p:cNvSpPr txBox="1"/>
          <p:nvPr>
            <p:ph idx="1" type="subTitle"/>
          </p:nvPr>
        </p:nvSpPr>
        <p:spPr>
          <a:xfrm>
            <a:off x="1296000" y="3105000"/>
            <a:ext cx="7416000" cy="1241700"/>
          </a:xfrm>
          <a:prstGeom prst="rect">
            <a:avLst/>
          </a:prstGeom>
          <a:noFill/>
          <a:ln>
            <a:noFill/>
          </a:ln>
        </p:spPr>
        <p:txBody>
          <a:bodyPr anchorCtr="0" anchor="t" bIns="91425" lIns="91425" spcFirstLastPara="1" rIns="91425" wrap="square" tIns="91425">
            <a:noAutofit/>
          </a:bodyPr>
          <a:lstStyle>
            <a:lvl1pPr lvl="0" marR="0" algn="l">
              <a:lnSpc>
                <a:spcPct val="111392"/>
              </a:lnSpc>
              <a:spcBef>
                <a:spcPts val="300"/>
              </a:spcBef>
              <a:spcAft>
                <a:spcPts val="0"/>
              </a:spcAft>
              <a:buClr>
                <a:schemeClr val="dk1"/>
              </a:buClr>
              <a:buSzPts val="1422"/>
              <a:buNone/>
              <a:defRPr i="0" sz="1580" u="none" cap="none" strike="noStrike">
                <a:solidFill>
                  <a:schemeClr val="dk1"/>
                </a:solidFill>
              </a:defRPr>
            </a:lvl1pPr>
            <a:lvl2pPr lvl="1" marR="0" algn="ctr">
              <a:lnSpc>
                <a:spcPct val="90000"/>
              </a:lnSpc>
              <a:spcBef>
                <a:spcPts val="300"/>
              </a:spcBef>
              <a:spcAft>
                <a:spcPts val="0"/>
              </a:spcAft>
              <a:buClr>
                <a:srgbClr val="7F7F7F"/>
              </a:buClr>
              <a:buSzPts val="1400"/>
              <a:buNone/>
              <a:defRPr i="0" sz="2000" u="none" cap="none" strike="noStrike">
                <a:solidFill>
                  <a:srgbClr val="7F7F7F"/>
                </a:solidFill>
              </a:defRPr>
            </a:lvl2pPr>
            <a:lvl3pPr lvl="2" marR="0" algn="ctr">
              <a:lnSpc>
                <a:spcPct val="90000"/>
              </a:lnSpc>
              <a:spcBef>
                <a:spcPts val="300"/>
              </a:spcBef>
              <a:spcAft>
                <a:spcPts val="0"/>
              </a:spcAft>
              <a:buClr>
                <a:schemeClr val="dk1"/>
              </a:buClr>
              <a:buSzPts val="1620"/>
              <a:buNone/>
              <a:defRPr i="0" sz="1800" u="none" cap="none" strike="noStrike">
                <a:solidFill>
                  <a:schemeClr val="dk1"/>
                </a:solidFill>
              </a:defRPr>
            </a:lvl3pPr>
            <a:lvl4pPr lvl="3" marR="0" algn="ctr">
              <a:lnSpc>
                <a:spcPct val="90000"/>
              </a:lnSpc>
              <a:spcBef>
                <a:spcPts val="300"/>
              </a:spcBef>
              <a:spcAft>
                <a:spcPts val="0"/>
              </a:spcAft>
              <a:buClr>
                <a:schemeClr val="dk1"/>
              </a:buClr>
              <a:buSzPts val="1200"/>
              <a:buNone/>
              <a:defRPr i="0" sz="1600" u="none" cap="none" strike="noStrike">
                <a:solidFill>
                  <a:schemeClr val="dk1"/>
                </a:solidFill>
              </a:defRPr>
            </a:lvl4pPr>
            <a:lvl5pPr lvl="4" marR="0" algn="ctr">
              <a:lnSpc>
                <a:spcPct val="90000"/>
              </a:lnSpc>
              <a:spcBef>
                <a:spcPts val="300"/>
              </a:spcBef>
              <a:spcAft>
                <a:spcPts val="0"/>
              </a:spcAft>
              <a:buClr>
                <a:schemeClr val="dk1"/>
              </a:buClr>
              <a:buSzPts val="1440"/>
              <a:buNone/>
              <a:defRPr i="0" sz="1600" u="none" cap="none" strike="noStrike">
                <a:solidFill>
                  <a:schemeClr val="dk1"/>
                </a:solidFill>
              </a:defRPr>
            </a:lvl5pPr>
            <a:lvl6pPr lvl="5" marR="0" algn="ctr">
              <a:lnSpc>
                <a:spcPct val="90000"/>
              </a:lnSpc>
              <a:spcBef>
                <a:spcPts val="500"/>
              </a:spcBef>
              <a:spcAft>
                <a:spcPts val="0"/>
              </a:spcAft>
              <a:buClr>
                <a:schemeClr val="dk1"/>
              </a:buClr>
              <a:buSzPts val="1600"/>
              <a:buNone/>
              <a:defRPr i="0" sz="1600" u="none" cap="none" strike="noStrike">
                <a:solidFill>
                  <a:schemeClr val="dk1"/>
                </a:solidFill>
              </a:defRPr>
            </a:lvl6pPr>
            <a:lvl7pPr lvl="6" marR="0" algn="ctr">
              <a:lnSpc>
                <a:spcPct val="90000"/>
              </a:lnSpc>
              <a:spcBef>
                <a:spcPts val="500"/>
              </a:spcBef>
              <a:spcAft>
                <a:spcPts val="0"/>
              </a:spcAft>
              <a:buClr>
                <a:schemeClr val="dk1"/>
              </a:buClr>
              <a:buSzPts val="1600"/>
              <a:buNone/>
              <a:defRPr i="0" sz="1600" u="none" cap="none" strike="noStrike">
                <a:solidFill>
                  <a:schemeClr val="dk1"/>
                </a:solidFill>
              </a:defRPr>
            </a:lvl7pPr>
            <a:lvl8pPr lvl="7" marR="0" algn="ctr">
              <a:lnSpc>
                <a:spcPct val="90000"/>
              </a:lnSpc>
              <a:spcBef>
                <a:spcPts val="500"/>
              </a:spcBef>
              <a:spcAft>
                <a:spcPts val="0"/>
              </a:spcAft>
              <a:buClr>
                <a:schemeClr val="dk1"/>
              </a:buClr>
              <a:buSzPts val="1600"/>
              <a:buNone/>
              <a:defRPr i="0" sz="1600" u="none" cap="none" strike="noStrike">
                <a:solidFill>
                  <a:schemeClr val="dk1"/>
                </a:solidFill>
              </a:defRPr>
            </a:lvl8pPr>
            <a:lvl9pPr lvl="8" marR="0" algn="ctr">
              <a:lnSpc>
                <a:spcPct val="90000"/>
              </a:lnSpc>
              <a:spcBef>
                <a:spcPts val="500"/>
              </a:spcBef>
              <a:spcAft>
                <a:spcPts val="0"/>
              </a:spcAft>
              <a:buClr>
                <a:schemeClr val="dk1"/>
              </a:buClr>
              <a:buSzPts val="1600"/>
              <a:buNone/>
              <a:defRPr i="0" sz="1600" u="none" cap="none" strike="noStrike">
                <a:solidFill>
                  <a:schemeClr val="dk1"/>
                </a:solidFill>
              </a:defRPr>
            </a:lvl9pPr>
          </a:lstStyle>
          <a:p/>
        </p:txBody>
      </p:sp>
      <p:sp>
        <p:nvSpPr>
          <p:cNvPr id="46" name="Google Shape;46;p8"/>
          <p:cNvSpPr/>
          <p:nvPr/>
        </p:nvSpPr>
        <p:spPr>
          <a:xfrm>
            <a:off x="0" y="0"/>
            <a:ext cx="288000" cy="5143500"/>
          </a:xfrm>
          <a:prstGeom prst="rect">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Mobiliteit">
  <p:cSld name="Leeg">
    <p:spTree>
      <p:nvGrpSpPr>
        <p:cNvPr id="47" name="Shape 47"/>
        <p:cNvGrpSpPr/>
        <p:nvPr/>
      </p:nvGrpSpPr>
      <p:grpSpPr>
        <a:xfrm>
          <a:off x="0" y="0"/>
          <a:ext cx="0" cy="0"/>
          <a:chOff x="0" y="0"/>
          <a:chExt cx="0" cy="0"/>
        </a:xfrm>
      </p:grpSpPr>
      <p:pic>
        <p:nvPicPr>
          <p:cNvPr id="48" name="Google Shape;48;p9"/>
          <p:cNvPicPr preferRelativeResize="0"/>
          <p:nvPr/>
        </p:nvPicPr>
        <p:blipFill rotWithShape="1">
          <a:blip r:embed="rId2">
            <a:alphaModFix/>
          </a:blip>
          <a:srcRect b="0" l="0" r="31375" t="0"/>
          <a:stretch/>
        </p:blipFill>
        <p:spPr>
          <a:xfrm>
            <a:off x="285750" y="0"/>
            <a:ext cx="8858249" cy="5143500"/>
          </a:xfrm>
          <a:prstGeom prst="rect">
            <a:avLst/>
          </a:prstGeom>
          <a:noFill/>
          <a:ln>
            <a:noFill/>
          </a:ln>
        </p:spPr>
      </p:pic>
      <p:sp>
        <p:nvSpPr>
          <p:cNvPr id="49" name="Google Shape;49;p9"/>
          <p:cNvSpPr txBox="1"/>
          <p:nvPr>
            <p:ph idx="12" type="sldNum"/>
          </p:nvPr>
        </p:nvSpPr>
        <p:spPr>
          <a:xfrm>
            <a:off x="6876014" y="4752000"/>
            <a:ext cx="21417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9pPr>
          </a:lstStyle>
          <a:p>
            <a:pPr indent="0" lvl="0" marL="0" rtl="0" algn="r">
              <a:spcBef>
                <a:spcPts val="0"/>
              </a:spcBef>
              <a:spcAft>
                <a:spcPts val="0"/>
              </a:spcAft>
              <a:buNone/>
            </a:pPr>
            <a:r>
              <a:rPr lang="nl-BE"/>
              <a:t>26/03/17 </a:t>
            </a:r>
            <a:r>
              <a:rPr b="1" lang="nl-BE"/>
              <a:t>│</a:t>
            </a:r>
            <a:fld id="{00000000-1234-1234-1234-123412341234}" type="slidenum">
              <a:rPr lang="nl-BE"/>
              <a:t>‹#›</a:t>
            </a:fld>
            <a:endParaRPr/>
          </a:p>
        </p:txBody>
      </p:sp>
      <p:sp>
        <p:nvSpPr>
          <p:cNvPr id="50" name="Google Shape;50;p9"/>
          <p:cNvSpPr txBox="1"/>
          <p:nvPr>
            <p:ph type="title"/>
          </p:nvPr>
        </p:nvSpPr>
        <p:spPr>
          <a:xfrm>
            <a:off x="457800" y="262200"/>
            <a:ext cx="7416000" cy="837000"/>
          </a:xfrm>
          <a:prstGeom prst="rect">
            <a:avLst/>
          </a:prstGeom>
          <a:noFill/>
          <a:ln>
            <a:noFill/>
          </a:ln>
        </p:spPr>
        <p:txBody>
          <a:bodyPr anchorCtr="0" anchor="t" bIns="91425" lIns="91425" spcFirstLastPara="1" rIns="91425" wrap="square" tIns="91425">
            <a:noAutofit/>
          </a:bodyPr>
          <a:lstStyle>
            <a:lvl1pPr lvl="0" marR="0" algn="l">
              <a:lnSpc>
                <a:spcPct val="102702"/>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51" name="Google Shape;51;p9"/>
          <p:cNvSpPr txBox="1"/>
          <p:nvPr>
            <p:ph idx="1" type="body"/>
          </p:nvPr>
        </p:nvSpPr>
        <p:spPr>
          <a:xfrm>
            <a:off x="1296000" y="1436400"/>
            <a:ext cx="7416000" cy="2754000"/>
          </a:xfrm>
          <a:prstGeom prst="rect">
            <a:avLst/>
          </a:prstGeom>
          <a:noFill/>
          <a:ln>
            <a:noFill/>
          </a:ln>
        </p:spPr>
        <p:txBody>
          <a:bodyPr anchorCtr="0" anchor="t" bIns="91425" lIns="91425" spcFirstLastPara="1" rIns="91425" wrap="square" tIns="91425">
            <a:noAutofit/>
          </a:bodyPr>
          <a:lstStyle>
            <a:lvl1pPr indent="-354330" lvl="0" marL="457200" marR="0" algn="l">
              <a:lnSpc>
                <a:spcPct val="90000"/>
              </a:lnSpc>
              <a:spcBef>
                <a:spcPts val="300"/>
              </a:spcBef>
              <a:spcAft>
                <a:spcPts val="0"/>
              </a:spcAft>
              <a:buClr>
                <a:schemeClr val="dk1"/>
              </a:buClr>
              <a:buSzPts val="1980"/>
              <a:buFont typeface="Arial"/>
              <a:buChar char="•"/>
              <a:defRPr b="0" i="0" sz="2200" u="none" cap="none" strike="noStrike">
                <a:solidFill>
                  <a:schemeClr val="dk1"/>
                </a:solidFill>
                <a:latin typeface="Arial"/>
                <a:ea typeface="Arial"/>
                <a:cs typeface="Arial"/>
                <a:sym typeface="Arial"/>
              </a:defRPr>
            </a:lvl1pPr>
            <a:lvl2pPr indent="-333375" lvl="1" marL="914400" marR="0" algn="l">
              <a:lnSpc>
                <a:spcPct val="90000"/>
              </a:lnSpc>
              <a:spcBef>
                <a:spcPts val="300"/>
              </a:spcBef>
              <a:spcAft>
                <a:spcPts val="0"/>
              </a:spcAft>
              <a:buClr>
                <a:srgbClr val="7F7F7F"/>
              </a:buClr>
              <a:buSzPts val="1650"/>
              <a:buFont typeface="Arial"/>
              <a:buChar char="•"/>
              <a:defRPr b="0" i="0" sz="2200" u="none" cap="none" strike="noStrike">
                <a:solidFill>
                  <a:srgbClr val="7F7F7F"/>
                </a:solidFill>
                <a:latin typeface="Arial"/>
                <a:ea typeface="Arial"/>
                <a:cs typeface="Arial"/>
                <a:sym typeface="Arial"/>
              </a:defRPr>
            </a:lvl2pPr>
            <a:lvl3pPr indent="-336550" lvl="2" marL="1371600" marR="0" algn="l">
              <a:lnSpc>
                <a:spcPct val="90000"/>
              </a:lnSpc>
              <a:spcBef>
                <a:spcPts val="300"/>
              </a:spcBef>
              <a:spcAft>
                <a:spcPts val="0"/>
              </a:spcAft>
              <a:buClr>
                <a:schemeClr val="dk1"/>
              </a:buClr>
              <a:buSzPts val="1700"/>
              <a:buFont typeface="Arial"/>
              <a:buChar char="•"/>
              <a:defRPr b="0" i="0" sz="2000" u="none" cap="none" strike="noStrike">
                <a:solidFill>
                  <a:schemeClr val="dk1"/>
                </a:solidFill>
                <a:latin typeface="Arial"/>
                <a:ea typeface="Arial"/>
                <a:cs typeface="Arial"/>
                <a:sym typeface="Arial"/>
              </a:defRPr>
            </a:lvl3pPr>
            <a:lvl4pPr indent="-323850" lvl="3" marL="1828800" marR="0" algn="l">
              <a:lnSpc>
                <a:spcPct val="90000"/>
              </a:lnSpc>
              <a:spcBef>
                <a:spcPts val="300"/>
              </a:spcBef>
              <a:spcAft>
                <a:spcPts val="0"/>
              </a:spcAft>
              <a:buClr>
                <a:schemeClr val="dk1"/>
              </a:buClr>
              <a:buSzPts val="1500"/>
              <a:buFont typeface="Arial"/>
              <a:buChar char="•"/>
              <a:defRPr b="0" i="0" sz="2000" u="none" cap="none" strike="noStrike">
                <a:solidFill>
                  <a:schemeClr val="dk1"/>
                </a:solidFill>
                <a:latin typeface="Arial"/>
                <a:ea typeface="Arial"/>
                <a:cs typeface="Arial"/>
                <a:sym typeface="Arial"/>
              </a:defRPr>
            </a:lvl4pPr>
            <a:lvl5pPr indent="-342900" lvl="4" marL="2286000" marR="0" algn="l">
              <a:lnSpc>
                <a:spcPct val="90000"/>
              </a:lnSpc>
              <a:spcBef>
                <a:spcPts val="300"/>
              </a:spcBef>
              <a:spcAft>
                <a:spcPts val="0"/>
              </a:spcAft>
              <a:buClr>
                <a:schemeClr val="dk1"/>
              </a:buClr>
              <a:buSzPts val="1800"/>
              <a:buFont typeface="Arial"/>
              <a:buChar char="•"/>
              <a:defRPr b="0" i="0" sz="2000" u="none" cap="none" strike="noStrike">
                <a:solidFill>
                  <a:schemeClr val="dk1"/>
                </a:solidFill>
                <a:latin typeface="Arial"/>
                <a:ea typeface="Arial"/>
                <a:cs typeface="Arial"/>
                <a:sym typeface="Arial"/>
              </a:defRPr>
            </a:lvl5pPr>
            <a:lvl6pPr indent="-342900" lvl="5" marL="27432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52" name="Google Shape;52;p9"/>
          <p:cNvPicPr preferRelativeResize="0"/>
          <p:nvPr/>
        </p:nvPicPr>
        <p:blipFill rotWithShape="1">
          <a:blip r:embed="rId3">
            <a:alphaModFix/>
          </a:blip>
          <a:srcRect b="0" l="0" r="0" t="0"/>
          <a:stretch/>
        </p:blipFill>
        <p:spPr>
          <a:xfrm>
            <a:off x="648000" y="4392900"/>
            <a:ext cx="1377000" cy="535733"/>
          </a:xfrm>
          <a:prstGeom prst="rect">
            <a:avLst/>
          </a:prstGeom>
          <a:noFill/>
          <a:ln>
            <a:noFill/>
          </a:ln>
        </p:spPr>
      </p:pic>
      <p:sp>
        <p:nvSpPr>
          <p:cNvPr id="53" name="Google Shape;53;p9"/>
          <p:cNvSpPr/>
          <p:nvPr/>
        </p:nvSpPr>
        <p:spPr>
          <a:xfrm>
            <a:off x="0" y="0"/>
            <a:ext cx="288000" cy="5143500"/>
          </a:xfrm>
          <a:prstGeom prst="rect">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el en Inhoud">
  <p:cSld name="Titel en Inhoud">
    <p:spTree>
      <p:nvGrpSpPr>
        <p:cNvPr id="54" name="Shape 54"/>
        <p:cNvGrpSpPr/>
        <p:nvPr/>
      </p:nvGrpSpPr>
      <p:grpSpPr>
        <a:xfrm>
          <a:off x="0" y="0"/>
          <a:ext cx="0" cy="0"/>
          <a:chOff x="0" y="0"/>
          <a:chExt cx="0" cy="0"/>
        </a:xfrm>
      </p:grpSpPr>
      <p:sp>
        <p:nvSpPr>
          <p:cNvPr id="55" name="Google Shape;55;p10"/>
          <p:cNvSpPr txBox="1"/>
          <p:nvPr>
            <p:ph idx="1" type="body"/>
          </p:nvPr>
        </p:nvSpPr>
        <p:spPr>
          <a:xfrm>
            <a:off x="457800" y="1132305"/>
            <a:ext cx="7416000" cy="2754000"/>
          </a:xfrm>
          <a:prstGeom prst="rect">
            <a:avLst/>
          </a:prstGeom>
          <a:noFill/>
          <a:ln>
            <a:noFill/>
          </a:ln>
        </p:spPr>
        <p:txBody>
          <a:bodyPr anchorCtr="0" anchor="t" bIns="91425" lIns="91425" spcFirstLastPara="1" rIns="91425" wrap="square" tIns="91425">
            <a:noAutofit/>
          </a:bodyPr>
          <a:lstStyle>
            <a:lvl1pPr indent="-368300" lvl="0" marL="457200" marR="0" algn="l">
              <a:lnSpc>
                <a:spcPct val="100000"/>
              </a:lnSpc>
              <a:spcBef>
                <a:spcPts val="525"/>
              </a:spcBef>
              <a:spcAft>
                <a:spcPts val="0"/>
              </a:spcAft>
              <a:buClr>
                <a:schemeClr val="dk1"/>
              </a:buClr>
              <a:buSzPts val="2200"/>
              <a:buFont typeface="Arial"/>
              <a:buChar char="&gt;"/>
              <a:defRPr>
                <a:latin typeface="Arial"/>
                <a:ea typeface="Arial"/>
                <a:cs typeface="Arial"/>
                <a:sym typeface="Arial"/>
              </a:defRPr>
            </a:lvl1pPr>
            <a:lvl2pPr indent="-368300" lvl="1" marL="914400" marR="0" algn="l">
              <a:lnSpc>
                <a:spcPct val="100000"/>
              </a:lnSpc>
              <a:spcBef>
                <a:spcPts val="525"/>
              </a:spcBef>
              <a:spcAft>
                <a:spcPts val="0"/>
              </a:spcAft>
              <a:buClr>
                <a:srgbClr val="7F7F7F"/>
              </a:buClr>
              <a:buSzPts val="2200"/>
              <a:buFont typeface="Noto Sans Symbols"/>
              <a:buChar char="▪"/>
              <a:defRPr>
                <a:latin typeface="Arial"/>
                <a:ea typeface="Arial"/>
                <a:cs typeface="Arial"/>
                <a:sym typeface="Arial"/>
              </a:defRPr>
            </a:lvl2pPr>
            <a:lvl3pPr indent="-355600" lvl="2" marL="1371600" marR="0" algn="l">
              <a:lnSpc>
                <a:spcPct val="100000"/>
              </a:lnSpc>
              <a:spcBef>
                <a:spcPts val="525"/>
              </a:spcBef>
              <a:spcAft>
                <a:spcPts val="0"/>
              </a:spcAft>
              <a:buClr>
                <a:schemeClr val="dk1"/>
              </a:buClr>
              <a:buSzPts val="2000"/>
              <a:buFont typeface="Arial"/>
              <a:buChar char="&gt;"/>
              <a:defRPr>
                <a:latin typeface="Arial"/>
                <a:ea typeface="Arial"/>
                <a:cs typeface="Arial"/>
                <a:sym typeface="Arial"/>
              </a:defRPr>
            </a:lvl3pPr>
            <a:lvl4pPr indent="-355600" lvl="3" marL="1828800" marR="0" algn="l">
              <a:lnSpc>
                <a:spcPct val="100000"/>
              </a:lnSpc>
              <a:spcBef>
                <a:spcPts val="525"/>
              </a:spcBef>
              <a:spcAft>
                <a:spcPts val="0"/>
              </a:spcAft>
              <a:buClr>
                <a:schemeClr val="dk1"/>
              </a:buClr>
              <a:buSzPts val="2000"/>
              <a:buFont typeface="Noto Sans Symbols"/>
              <a:buChar char="▪"/>
              <a:defRPr>
                <a:latin typeface="Arial"/>
                <a:ea typeface="Arial"/>
                <a:cs typeface="Arial"/>
                <a:sym typeface="Arial"/>
              </a:defRPr>
            </a:lvl4pPr>
            <a:lvl5pPr indent="-355600" lvl="4" marL="2286000" marR="0" algn="l">
              <a:lnSpc>
                <a:spcPct val="100000"/>
              </a:lnSpc>
              <a:spcBef>
                <a:spcPts val="525"/>
              </a:spcBef>
              <a:spcAft>
                <a:spcPts val="0"/>
              </a:spcAft>
              <a:buClr>
                <a:schemeClr val="dk1"/>
              </a:buClr>
              <a:buSzPts val="2000"/>
              <a:buFont typeface="Arial"/>
              <a:buChar char="&gt;"/>
              <a:defRPr>
                <a:latin typeface="Arial"/>
                <a:ea typeface="Arial"/>
                <a:cs typeface="Arial"/>
                <a:sym typeface="Arial"/>
              </a:defRPr>
            </a:lvl5pPr>
            <a:lvl6pPr indent="-342900" lvl="5" marL="2743200" algn="l">
              <a:lnSpc>
                <a:spcPct val="90000"/>
              </a:lnSpc>
              <a:spcBef>
                <a:spcPts val="500"/>
              </a:spcBef>
              <a:spcAft>
                <a:spcPts val="0"/>
              </a:spcAft>
              <a:buSzPts val="1800"/>
              <a:buChar char="•"/>
              <a:defRPr/>
            </a:lvl6pPr>
            <a:lvl7pPr indent="-342900" lvl="6" marL="3200400" algn="l">
              <a:lnSpc>
                <a:spcPct val="90000"/>
              </a:lnSpc>
              <a:spcBef>
                <a:spcPts val="500"/>
              </a:spcBef>
              <a:spcAft>
                <a:spcPts val="0"/>
              </a:spcAft>
              <a:buSzPts val="1800"/>
              <a:buChar char="•"/>
              <a:defRPr/>
            </a:lvl7pPr>
            <a:lvl8pPr indent="-342900" lvl="7" marL="3657600" algn="l">
              <a:lnSpc>
                <a:spcPct val="90000"/>
              </a:lnSpc>
              <a:spcBef>
                <a:spcPts val="500"/>
              </a:spcBef>
              <a:spcAft>
                <a:spcPts val="0"/>
              </a:spcAft>
              <a:buSzPts val="1800"/>
              <a:buChar char="•"/>
              <a:defRPr/>
            </a:lvl8pPr>
            <a:lvl9pPr indent="-342900" lvl="8" marL="4114800" algn="l">
              <a:lnSpc>
                <a:spcPct val="90000"/>
              </a:lnSpc>
              <a:spcBef>
                <a:spcPts val="500"/>
              </a:spcBef>
              <a:spcAft>
                <a:spcPts val="0"/>
              </a:spcAft>
              <a:buSzPts val="1800"/>
              <a:buChar char="•"/>
              <a:defRPr/>
            </a:lvl9pPr>
          </a:lstStyle>
          <a:p/>
        </p:txBody>
      </p:sp>
      <p:sp>
        <p:nvSpPr>
          <p:cNvPr id="56" name="Google Shape;56;p10"/>
          <p:cNvSpPr txBox="1"/>
          <p:nvPr>
            <p:ph type="title"/>
          </p:nvPr>
        </p:nvSpPr>
        <p:spPr>
          <a:xfrm>
            <a:off x="628651" y="273845"/>
            <a:ext cx="7886700" cy="738264"/>
          </a:xfrm>
          <a:prstGeom prst="rect">
            <a:avLst/>
          </a:prstGeom>
          <a:noFill/>
          <a:ln>
            <a:noFill/>
          </a:ln>
        </p:spPr>
        <p:txBody>
          <a:bodyPr anchorCtr="0" anchor="t" bIns="45700" lIns="91425" spcFirstLastPara="1" rIns="91425" wrap="square" tIns="45700">
            <a:noAutofit/>
          </a:bodyPr>
          <a:lstStyle>
            <a:lvl1pPr lvl="0" algn="l">
              <a:lnSpc>
                <a:spcPct val="102702"/>
              </a:lnSpc>
              <a:spcBef>
                <a:spcPts val="0"/>
              </a:spcBef>
              <a:spcAft>
                <a:spcPts val="0"/>
              </a:spcAft>
              <a:buSzPts val="37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 name="Google Shape;57;p10"/>
          <p:cNvSpPr txBox="1"/>
          <p:nvPr>
            <p:ph idx="11" type="ftr"/>
          </p:nvPr>
        </p:nvSpPr>
        <p:spPr>
          <a:xfrm>
            <a:off x="443678" y="4953894"/>
            <a:ext cx="5616000" cy="132696"/>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b="0" sz="800">
                <a:solidFill>
                  <a:schemeClr val="lt2"/>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 name="Google Shape;58;p10"/>
          <p:cNvSpPr txBox="1"/>
          <p:nvPr>
            <p:ph idx="12" type="sldNum"/>
          </p:nvPr>
        </p:nvSpPr>
        <p:spPr>
          <a:xfrm>
            <a:off x="8020803" y="4909510"/>
            <a:ext cx="682439" cy="215444"/>
          </a:xfrm>
          <a:prstGeom prst="rect">
            <a:avLst/>
          </a:prstGeom>
          <a:noFill/>
          <a:ln>
            <a:noFill/>
          </a:ln>
        </p:spPr>
        <p:txBody>
          <a:bodyPr anchorCtr="0" anchor="ctr" bIns="45700" lIns="45700" spcFirstLastPara="1" rIns="45700" wrap="square" tIns="45700">
            <a:noAutofit/>
          </a:bodyPr>
          <a:lstStyle>
            <a:lvl1pPr indent="0" lvl="0" mar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1pPr>
            <a:lvl2pPr indent="0" lvl="1" mar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2pPr>
            <a:lvl3pPr indent="0" lvl="2" mar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3pPr>
            <a:lvl4pPr indent="0" lvl="3" mar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4pPr>
            <a:lvl5pPr indent="0" lvl="4" mar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5pPr>
            <a:lvl6pPr indent="0" lvl="5" mar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6pPr>
            <a:lvl7pPr indent="0" lvl="6" mar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7pPr>
            <a:lvl8pPr indent="0" lvl="7" mar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8pPr>
            <a:lvl9pPr indent="0" lvl="8" mar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nl-BE"/>
              <a:t>‹#›</a:t>
            </a:fld>
            <a:endParaRPr/>
          </a:p>
        </p:txBody>
      </p:sp>
      <p:sp>
        <p:nvSpPr>
          <p:cNvPr id="59" name="Google Shape;59;p10"/>
          <p:cNvSpPr txBox="1"/>
          <p:nvPr>
            <p:ph idx="10" type="dt"/>
          </p:nvPr>
        </p:nvSpPr>
        <p:spPr>
          <a:xfrm>
            <a:off x="6059679" y="4952333"/>
            <a:ext cx="2643561" cy="131049"/>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sz="800">
                <a:solidFill>
                  <a:schemeClr val="lt2"/>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1.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7.xml"/><Relationship Id="rId10" Type="http://schemas.openxmlformats.org/officeDocument/2006/relationships/slideLayout" Target="../slideLayouts/slideLayout26.xml"/><Relationship Id="rId13" Type="http://schemas.openxmlformats.org/officeDocument/2006/relationships/slideLayout" Target="../slideLayouts/slideLayout29.xml"/><Relationship Id="rId12" Type="http://schemas.openxmlformats.org/officeDocument/2006/relationships/slideLayout" Target="../slideLayouts/slideLayout28.xml"/><Relationship Id="rId1" Type="http://schemas.openxmlformats.org/officeDocument/2006/relationships/slideLayout" Target="../slideLayouts/slideLayout17.xml"/><Relationship Id="rId2" Type="http://schemas.openxmlformats.org/officeDocument/2006/relationships/slideLayout" Target="../slideLayouts/slideLayout18.xml"/><Relationship Id="rId3" Type="http://schemas.openxmlformats.org/officeDocument/2006/relationships/slideLayout" Target="../slideLayouts/slideLayout19.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theme" Target="../theme/theme5.xml"/><Relationship Id="rId5" Type="http://schemas.openxmlformats.org/officeDocument/2006/relationships/slideLayout" Target="../slideLayouts/slideLayout21.xml"/><Relationship Id="rId6" Type="http://schemas.openxmlformats.org/officeDocument/2006/relationships/slideLayout" Target="../slideLayouts/slideLayout22.xml"/><Relationship Id="rId7" Type="http://schemas.openxmlformats.org/officeDocument/2006/relationships/slideLayout" Target="../slideLayouts/slideLayout23.xml"/><Relationship Id="rId8" Type="http://schemas.openxmlformats.org/officeDocument/2006/relationships/slideLayout" Target="../slideLayouts/slideLayout24.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40.xml"/><Relationship Id="rId10" Type="http://schemas.openxmlformats.org/officeDocument/2006/relationships/slideLayout" Target="../slideLayouts/slideLayout39.xml"/><Relationship Id="rId13" Type="http://schemas.openxmlformats.org/officeDocument/2006/relationships/slideLayout" Target="../slideLayouts/slideLayout42.xml"/><Relationship Id="rId12" Type="http://schemas.openxmlformats.org/officeDocument/2006/relationships/slideLayout" Target="../slideLayouts/slideLayout41.xml"/><Relationship Id="rId1" Type="http://schemas.openxmlformats.org/officeDocument/2006/relationships/slideLayout" Target="../slideLayouts/slideLayout30.xml"/><Relationship Id="rId2" Type="http://schemas.openxmlformats.org/officeDocument/2006/relationships/slideLayout" Target="../slideLayouts/slideLayout31.xml"/><Relationship Id="rId3" Type="http://schemas.openxmlformats.org/officeDocument/2006/relationships/slideLayout" Target="../slideLayouts/slideLayout32.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5" Type="http://schemas.openxmlformats.org/officeDocument/2006/relationships/slideLayout" Target="../slideLayouts/slideLayout44.xml"/><Relationship Id="rId14" Type="http://schemas.openxmlformats.org/officeDocument/2006/relationships/slideLayout" Target="../slideLayouts/slideLayout43.xml"/><Relationship Id="rId17" Type="http://schemas.openxmlformats.org/officeDocument/2006/relationships/slideLayout" Target="../slideLayouts/slideLayout46.xml"/><Relationship Id="rId16" Type="http://schemas.openxmlformats.org/officeDocument/2006/relationships/slideLayout" Target="../slideLayouts/slideLayout45.xml"/><Relationship Id="rId5" Type="http://schemas.openxmlformats.org/officeDocument/2006/relationships/slideLayout" Target="../slideLayouts/slideLayout34.xml"/><Relationship Id="rId19" Type="http://schemas.openxmlformats.org/officeDocument/2006/relationships/theme" Target="../theme/theme3.xml"/><Relationship Id="rId6" Type="http://schemas.openxmlformats.org/officeDocument/2006/relationships/slideLayout" Target="../slideLayouts/slideLayout35.xml"/><Relationship Id="rId18" Type="http://schemas.openxmlformats.org/officeDocument/2006/relationships/slideLayout" Target="../slideLayouts/slideLayout47.xml"/><Relationship Id="rId7" Type="http://schemas.openxmlformats.org/officeDocument/2006/relationships/slideLayout" Target="../slideLayouts/slideLayout36.xml"/><Relationship Id="rId8" Type="http://schemas.openxmlformats.org/officeDocument/2006/relationships/slideLayout" Target="../slideLayouts/slideLayout37.xml"/></Relationships>
</file>

<file path=ppt/slideMasters/_rels/slideMaster4.xml.rels><?xml version="1.0" encoding="UTF-8" standalone="yes"?><Relationships xmlns="http://schemas.openxmlformats.org/package/2006/relationships"><Relationship Id="rId20" Type="http://schemas.openxmlformats.org/officeDocument/2006/relationships/slideLayout" Target="../slideLayouts/slideLayout67.xml"/><Relationship Id="rId11" Type="http://schemas.openxmlformats.org/officeDocument/2006/relationships/slideLayout" Target="../slideLayouts/slideLayout58.xml"/><Relationship Id="rId10" Type="http://schemas.openxmlformats.org/officeDocument/2006/relationships/slideLayout" Target="../slideLayouts/slideLayout57.xml"/><Relationship Id="rId21" Type="http://schemas.openxmlformats.org/officeDocument/2006/relationships/theme" Target="../theme/theme2.xml"/><Relationship Id="rId13" Type="http://schemas.openxmlformats.org/officeDocument/2006/relationships/slideLayout" Target="../slideLayouts/slideLayout60.xml"/><Relationship Id="rId12" Type="http://schemas.openxmlformats.org/officeDocument/2006/relationships/slideLayout" Target="../slideLayouts/slideLayout59.xml"/><Relationship Id="rId1" Type="http://schemas.openxmlformats.org/officeDocument/2006/relationships/slideLayout" Target="../slideLayouts/slideLayout48.xml"/><Relationship Id="rId2" Type="http://schemas.openxmlformats.org/officeDocument/2006/relationships/slideLayout" Target="../slideLayouts/slideLayout49.xml"/><Relationship Id="rId3" Type="http://schemas.openxmlformats.org/officeDocument/2006/relationships/slideLayout" Target="../slideLayouts/slideLayout50.xml"/><Relationship Id="rId4" Type="http://schemas.openxmlformats.org/officeDocument/2006/relationships/slideLayout" Target="../slideLayouts/slideLayout51.xml"/><Relationship Id="rId9" Type="http://schemas.openxmlformats.org/officeDocument/2006/relationships/slideLayout" Target="../slideLayouts/slideLayout56.xml"/><Relationship Id="rId15" Type="http://schemas.openxmlformats.org/officeDocument/2006/relationships/slideLayout" Target="../slideLayouts/slideLayout62.xml"/><Relationship Id="rId14" Type="http://schemas.openxmlformats.org/officeDocument/2006/relationships/slideLayout" Target="../slideLayouts/slideLayout61.xml"/><Relationship Id="rId17" Type="http://schemas.openxmlformats.org/officeDocument/2006/relationships/slideLayout" Target="../slideLayouts/slideLayout64.xml"/><Relationship Id="rId16" Type="http://schemas.openxmlformats.org/officeDocument/2006/relationships/slideLayout" Target="../slideLayouts/slideLayout63.xml"/><Relationship Id="rId5" Type="http://schemas.openxmlformats.org/officeDocument/2006/relationships/slideLayout" Target="../slideLayouts/slideLayout52.xml"/><Relationship Id="rId19" Type="http://schemas.openxmlformats.org/officeDocument/2006/relationships/slideLayout" Target="../slideLayouts/slideLayout66.xml"/><Relationship Id="rId6" Type="http://schemas.openxmlformats.org/officeDocument/2006/relationships/slideLayout" Target="../slideLayouts/slideLayout53.xml"/><Relationship Id="rId18" Type="http://schemas.openxmlformats.org/officeDocument/2006/relationships/slideLayout" Target="../slideLayouts/slideLayout65.xml"/><Relationship Id="rId7" Type="http://schemas.openxmlformats.org/officeDocument/2006/relationships/slideLayout" Target="../slideLayouts/slideLayout54.xml"/><Relationship Id="rId8" Type="http://schemas.openxmlformats.org/officeDocument/2006/relationships/slideLayout" Target="../slideLayouts/slideLayout55.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57800" y="262200"/>
            <a:ext cx="7416000" cy="837000"/>
          </a:xfrm>
          <a:prstGeom prst="rect">
            <a:avLst/>
          </a:prstGeom>
          <a:noFill/>
          <a:ln>
            <a:noFill/>
          </a:ln>
        </p:spPr>
        <p:txBody>
          <a:bodyPr anchorCtr="0" anchor="t" bIns="91425" lIns="91425" spcFirstLastPara="1" rIns="91425" wrap="square" tIns="91425">
            <a:noAutofit/>
          </a:bodyPr>
          <a:lstStyle>
            <a:lvl1pPr lvl="0" marR="0" rtl="0" algn="l">
              <a:lnSpc>
                <a:spcPct val="102702"/>
              </a:lnSpc>
              <a:spcBef>
                <a:spcPts val="0"/>
              </a:spcBef>
              <a:spcAft>
                <a:spcPts val="0"/>
              </a:spcAft>
              <a:buClr>
                <a:schemeClr val="dk1"/>
              </a:buClr>
              <a:buSzPts val="3700"/>
              <a:buFont typeface="Proxima Nova"/>
              <a:buNone/>
              <a:defRPr b="0" i="0" sz="3700" u="none" cap="none" strike="noStrike">
                <a:solidFill>
                  <a:schemeClr val="dk1"/>
                </a:solidFill>
                <a:latin typeface="Proxima Nova"/>
                <a:ea typeface="Proxima Nova"/>
                <a:cs typeface="Proxima Nova"/>
                <a:sym typeface="Proxima Nova"/>
              </a:defRPr>
            </a:lvl1pPr>
            <a:lvl2pPr lvl="1" marR="0" rtl="0" algn="l">
              <a:lnSpc>
                <a:spcPct val="100000"/>
              </a:lnSpc>
              <a:spcBef>
                <a:spcPts val="0"/>
              </a:spcBef>
              <a:spcAft>
                <a:spcPts val="0"/>
              </a:spcAft>
              <a:buClr>
                <a:srgbClr val="000000"/>
              </a:buClr>
              <a:buSzPts val="1400"/>
              <a:buFont typeface="Proxima Nova"/>
              <a:buNone/>
              <a:defRPr b="0" i="0" sz="1800" u="none" cap="none" strike="noStrike">
                <a:solidFill>
                  <a:srgbClr val="000000"/>
                </a:solidFill>
                <a:latin typeface="Proxima Nova"/>
                <a:ea typeface="Proxima Nova"/>
                <a:cs typeface="Proxima Nova"/>
                <a:sym typeface="Proxima Nova"/>
              </a:defRPr>
            </a:lvl2pPr>
            <a:lvl3pPr lvl="2" marR="0" rtl="0" algn="l">
              <a:lnSpc>
                <a:spcPct val="100000"/>
              </a:lnSpc>
              <a:spcBef>
                <a:spcPts val="0"/>
              </a:spcBef>
              <a:spcAft>
                <a:spcPts val="0"/>
              </a:spcAft>
              <a:buClr>
                <a:srgbClr val="000000"/>
              </a:buClr>
              <a:buSzPts val="1400"/>
              <a:buFont typeface="Proxima Nova"/>
              <a:buNone/>
              <a:defRPr b="0" i="0" sz="1800" u="none" cap="none" strike="noStrike">
                <a:solidFill>
                  <a:srgbClr val="000000"/>
                </a:solidFill>
                <a:latin typeface="Proxima Nova"/>
                <a:ea typeface="Proxima Nova"/>
                <a:cs typeface="Proxima Nova"/>
                <a:sym typeface="Proxima Nova"/>
              </a:defRPr>
            </a:lvl3pPr>
            <a:lvl4pPr lvl="3" marR="0" rtl="0" algn="l">
              <a:lnSpc>
                <a:spcPct val="100000"/>
              </a:lnSpc>
              <a:spcBef>
                <a:spcPts val="0"/>
              </a:spcBef>
              <a:spcAft>
                <a:spcPts val="0"/>
              </a:spcAft>
              <a:buClr>
                <a:srgbClr val="000000"/>
              </a:buClr>
              <a:buSzPts val="1400"/>
              <a:buFont typeface="Proxima Nova"/>
              <a:buNone/>
              <a:defRPr b="0" i="0" sz="1800" u="none" cap="none" strike="noStrike">
                <a:solidFill>
                  <a:srgbClr val="000000"/>
                </a:solidFill>
                <a:latin typeface="Proxima Nova"/>
                <a:ea typeface="Proxima Nova"/>
                <a:cs typeface="Proxima Nova"/>
                <a:sym typeface="Proxima Nova"/>
              </a:defRPr>
            </a:lvl4pPr>
            <a:lvl5pPr lvl="4" marR="0" rtl="0" algn="l">
              <a:lnSpc>
                <a:spcPct val="100000"/>
              </a:lnSpc>
              <a:spcBef>
                <a:spcPts val="0"/>
              </a:spcBef>
              <a:spcAft>
                <a:spcPts val="0"/>
              </a:spcAft>
              <a:buClr>
                <a:srgbClr val="000000"/>
              </a:buClr>
              <a:buSzPts val="1400"/>
              <a:buFont typeface="Proxima Nova"/>
              <a:buNone/>
              <a:defRPr b="0" i="0" sz="1800" u="none" cap="none" strike="noStrike">
                <a:solidFill>
                  <a:srgbClr val="000000"/>
                </a:solidFill>
                <a:latin typeface="Proxima Nova"/>
                <a:ea typeface="Proxima Nova"/>
                <a:cs typeface="Proxima Nova"/>
                <a:sym typeface="Proxima Nova"/>
              </a:defRPr>
            </a:lvl5pPr>
            <a:lvl6pPr lvl="5" marR="0" rtl="0" algn="l">
              <a:lnSpc>
                <a:spcPct val="100000"/>
              </a:lnSpc>
              <a:spcBef>
                <a:spcPts val="0"/>
              </a:spcBef>
              <a:spcAft>
                <a:spcPts val="0"/>
              </a:spcAft>
              <a:buClr>
                <a:srgbClr val="000000"/>
              </a:buClr>
              <a:buSzPts val="1400"/>
              <a:buFont typeface="Proxima Nova"/>
              <a:buNone/>
              <a:defRPr b="0" i="0" sz="1800" u="none" cap="none" strike="noStrike">
                <a:solidFill>
                  <a:srgbClr val="000000"/>
                </a:solidFill>
                <a:latin typeface="Proxima Nova"/>
                <a:ea typeface="Proxima Nova"/>
                <a:cs typeface="Proxima Nova"/>
                <a:sym typeface="Proxima Nova"/>
              </a:defRPr>
            </a:lvl6pPr>
            <a:lvl7pPr lvl="6" marR="0" rtl="0" algn="l">
              <a:lnSpc>
                <a:spcPct val="100000"/>
              </a:lnSpc>
              <a:spcBef>
                <a:spcPts val="0"/>
              </a:spcBef>
              <a:spcAft>
                <a:spcPts val="0"/>
              </a:spcAft>
              <a:buClr>
                <a:srgbClr val="000000"/>
              </a:buClr>
              <a:buSzPts val="1400"/>
              <a:buFont typeface="Proxima Nova"/>
              <a:buNone/>
              <a:defRPr b="0" i="0" sz="1800" u="none" cap="none" strike="noStrike">
                <a:solidFill>
                  <a:srgbClr val="000000"/>
                </a:solidFill>
                <a:latin typeface="Proxima Nova"/>
                <a:ea typeface="Proxima Nova"/>
                <a:cs typeface="Proxima Nova"/>
                <a:sym typeface="Proxima Nova"/>
              </a:defRPr>
            </a:lvl7pPr>
            <a:lvl8pPr lvl="7" marR="0" rtl="0" algn="l">
              <a:lnSpc>
                <a:spcPct val="100000"/>
              </a:lnSpc>
              <a:spcBef>
                <a:spcPts val="0"/>
              </a:spcBef>
              <a:spcAft>
                <a:spcPts val="0"/>
              </a:spcAft>
              <a:buClr>
                <a:srgbClr val="000000"/>
              </a:buClr>
              <a:buSzPts val="1400"/>
              <a:buFont typeface="Proxima Nova"/>
              <a:buNone/>
              <a:defRPr b="0" i="0" sz="1800" u="none" cap="none" strike="noStrike">
                <a:solidFill>
                  <a:srgbClr val="000000"/>
                </a:solidFill>
                <a:latin typeface="Proxima Nova"/>
                <a:ea typeface="Proxima Nova"/>
                <a:cs typeface="Proxima Nova"/>
                <a:sym typeface="Proxima Nova"/>
              </a:defRPr>
            </a:lvl8pPr>
            <a:lvl9pPr lvl="8" marR="0" rtl="0" algn="l">
              <a:lnSpc>
                <a:spcPct val="100000"/>
              </a:lnSpc>
              <a:spcBef>
                <a:spcPts val="0"/>
              </a:spcBef>
              <a:spcAft>
                <a:spcPts val="0"/>
              </a:spcAft>
              <a:buClr>
                <a:srgbClr val="000000"/>
              </a:buClr>
              <a:buSzPts val="1400"/>
              <a:buFont typeface="Proxima Nova"/>
              <a:buNone/>
              <a:defRPr b="0" i="0" sz="1800" u="none" cap="none" strike="noStrike">
                <a:solidFill>
                  <a:srgbClr val="000000"/>
                </a:solidFill>
                <a:latin typeface="Proxima Nova"/>
                <a:ea typeface="Proxima Nova"/>
                <a:cs typeface="Proxima Nova"/>
                <a:sym typeface="Proxima Nova"/>
              </a:defRPr>
            </a:lvl9pPr>
          </a:lstStyle>
          <a:p/>
        </p:txBody>
      </p:sp>
      <p:sp>
        <p:nvSpPr>
          <p:cNvPr id="7" name="Google Shape;7;p1"/>
          <p:cNvSpPr txBox="1"/>
          <p:nvPr>
            <p:ph idx="1" type="body"/>
          </p:nvPr>
        </p:nvSpPr>
        <p:spPr>
          <a:xfrm>
            <a:off x="457800" y="1132305"/>
            <a:ext cx="7416000" cy="2754000"/>
          </a:xfrm>
          <a:prstGeom prst="rect">
            <a:avLst/>
          </a:prstGeom>
          <a:noFill/>
          <a:ln>
            <a:noFill/>
          </a:ln>
        </p:spPr>
        <p:txBody>
          <a:bodyPr anchorCtr="0" anchor="t" bIns="91425" lIns="91425" spcFirstLastPara="1" rIns="91425" wrap="square" tIns="91425">
            <a:noAutofit/>
          </a:bodyPr>
          <a:lstStyle>
            <a:lvl1pPr indent="-354330" lvl="0" marL="457200" marR="0" rtl="0" algn="l">
              <a:lnSpc>
                <a:spcPct val="90000"/>
              </a:lnSpc>
              <a:spcBef>
                <a:spcPts val="300"/>
              </a:spcBef>
              <a:spcAft>
                <a:spcPts val="0"/>
              </a:spcAft>
              <a:buClr>
                <a:schemeClr val="dk1"/>
              </a:buClr>
              <a:buSzPts val="1980"/>
              <a:buFont typeface="Proxima Nova"/>
              <a:buChar char="•"/>
              <a:defRPr b="0" i="0" sz="2200" u="none" cap="none" strike="noStrike">
                <a:solidFill>
                  <a:schemeClr val="dk1"/>
                </a:solidFill>
                <a:latin typeface="Proxima Nova"/>
                <a:ea typeface="Proxima Nova"/>
                <a:cs typeface="Proxima Nova"/>
                <a:sym typeface="Proxima Nova"/>
              </a:defRPr>
            </a:lvl1pPr>
            <a:lvl2pPr indent="-326390" lvl="1" marL="914400" marR="0" rtl="0" algn="l">
              <a:lnSpc>
                <a:spcPct val="90000"/>
              </a:lnSpc>
              <a:spcBef>
                <a:spcPts val="300"/>
              </a:spcBef>
              <a:spcAft>
                <a:spcPts val="0"/>
              </a:spcAft>
              <a:buClr>
                <a:srgbClr val="7F7F7F"/>
              </a:buClr>
              <a:buSzPts val="1540"/>
              <a:buFont typeface="Proxima Nova"/>
              <a:buChar char="•"/>
              <a:defRPr b="0" i="0" sz="2200" u="none" cap="none" strike="noStrike">
                <a:solidFill>
                  <a:srgbClr val="7F7F7F"/>
                </a:solidFill>
                <a:latin typeface="Proxima Nova"/>
                <a:ea typeface="Proxima Nova"/>
                <a:cs typeface="Proxima Nova"/>
                <a:sym typeface="Proxima Nova"/>
              </a:defRPr>
            </a:lvl2pPr>
            <a:lvl3pPr indent="-342900" lvl="2" marL="1371600" marR="0" rtl="0" algn="l">
              <a:lnSpc>
                <a:spcPct val="90000"/>
              </a:lnSpc>
              <a:spcBef>
                <a:spcPts val="300"/>
              </a:spcBef>
              <a:spcAft>
                <a:spcPts val="0"/>
              </a:spcAft>
              <a:buClr>
                <a:schemeClr val="dk1"/>
              </a:buClr>
              <a:buSzPts val="1800"/>
              <a:buFont typeface="Proxima Nova"/>
              <a:buChar char="•"/>
              <a:defRPr b="0" i="0" sz="2000" u="none" cap="none" strike="noStrike">
                <a:solidFill>
                  <a:schemeClr val="dk1"/>
                </a:solidFill>
                <a:latin typeface="Proxima Nova"/>
                <a:ea typeface="Proxima Nova"/>
                <a:cs typeface="Proxima Nova"/>
                <a:sym typeface="Proxima Nova"/>
              </a:defRPr>
            </a:lvl3pPr>
            <a:lvl4pPr indent="-323850" lvl="3" marL="1828800" marR="0" rtl="0" algn="l">
              <a:lnSpc>
                <a:spcPct val="90000"/>
              </a:lnSpc>
              <a:spcBef>
                <a:spcPts val="300"/>
              </a:spcBef>
              <a:spcAft>
                <a:spcPts val="0"/>
              </a:spcAft>
              <a:buClr>
                <a:schemeClr val="dk1"/>
              </a:buClr>
              <a:buSzPts val="1500"/>
              <a:buFont typeface="Proxima Nova"/>
              <a:buChar char="•"/>
              <a:defRPr b="0" i="0" sz="2000" u="none" cap="none" strike="noStrike">
                <a:solidFill>
                  <a:schemeClr val="dk1"/>
                </a:solidFill>
                <a:latin typeface="Proxima Nova"/>
                <a:ea typeface="Proxima Nova"/>
                <a:cs typeface="Proxima Nova"/>
                <a:sym typeface="Proxima Nova"/>
              </a:defRPr>
            </a:lvl4pPr>
            <a:lvl5pPr indent="-342900" lvl="4" marL="2286000" marR="0" rtl="0" algn="l">
              <a:lnSpc>
                <a:spcPct val="90000"/>
              </a:lnSpc>
              <a:spcBef>
                <a:spcPts val="300"/>
              </a:spcBef>
              <a:spcAft>
                <a:spcPts val="0"/>
              </a:spcAft>
              <a:buClr>
                <a:schemeClr val="dk1"/>
              </a:buClr>
              <a:buSzPts val="1800"/>
              <a:buFont typeface="Proxima Nova"/>
              <a:buChar char="•"/>
              <a:defRPr b="0" i="0" sz="2000" u="none" cap="none" strike="noStrike">
                <a:solidFill>
                  <a:schemeClr val="dk1"/>
                </a:solidFill>
                <a:latin typeface="Proxima Nova"/>
                <a:ea typeface="Proxima Nova"/>
                <a:cs typeface="Proxima Nova"/>
                <a:sym typeface="Proxima Nova"/>
              </a:defRPr>
            </a:lvl5pPr>
            <a:lvl6pPr indent="-342900" lvl="5" marL="2743200" marR="0" rtl="0" algn="l">
              <a:lnSpc>
                <a:spcPct val="90000"/>
              </a:lnSpc>
              <a:spcBef>
                <a:spcPts val="500"/>
              </a:spcBef>
              <a:spcAft>
                <a:spcPts val="0"/>
              </a:spcAft>
              <a:buClr>
                <a:schemeClr val="dk1"/>
              </a:buClr>
              <a:buSzPts val="1800"/>
              <a:buFont typeface="Proxima Nova"/>
              <a:buChar char="•"/>
              <a:defRPr b="0" i="0" sz="1800" u="none" cap="none" strike="noStrike">
                <a:solidFill>
                  <a:schemeClr val="dk1"/>
                </a:solidFill>
                <a:latin typeface="Proxima Nova"/>
                <a:ea typeface="Proxima Nova"/>
                <a:cs typeface="Proxima Nova"/>
                <a:sym typeface="Proxima Nova"/>
              </a:defRPr>
            </a:lvl6pPr>
            <a:lvl7pPr indent="-342900" lvl="6" marL="3200400" marR="0" rtl="0" algn="l">
              <a:lnSpc>
                <a:spcPct val="90000"/>
              </a:lnSpc>
              <a:spcBef>
                <a:spcPts val="500"/>
              </a:spcBef>
              <a:spcAft>
                <a:spcPts val="0"/>
              </a:spcAft>
              <a:buClr>
                <a:schemeClr val="dk1"/>
              </a:buClr>
              <a:buSzPts val="1800"/>
              <a:buFont typeface="Proxima Nova"/>
              <a:buChar char="•"/>
              <a:defRPr b="0" i="0" sz="1800" u="none" cap="none" strike="noStrike">
                <a:solidFill>
                  <a:schemeClr val="dk1"/>
                </a:solidFill>
                <a:latin typeface="Proxima Nova"/>
                <a:ea typeface="Proxima Nova"/>
                <a:cs typeface="Proxima Nova"/>
                <a:sym typeface="Proxima Nova"/>
              </a:defRPr>
            </a:lvl7pPr>
            <a:lvl8pPr indent="-342900" lvl="7" marL="3657600" marR="0" rtl="0" algn="l">
              <a:lnSpc>
                <a:spcPct val="90000"/>
              </a:lnSpc>
              <a:spcBef>
                <a:spcPts val="500"/>
              </a:spcBef>
              <a:spcAft>
                <a:spcPts val="0"/>
              </a:spcAft>
              <a:buClr>
                <a:schemeClr val="dk1"/>
              </a:buClr>
              <a:buSzPts val="1800"/>
              <a:buFont typeface="Proxima Nova"/>
              <a:buChar char="•"/>
              <a:defRPr b="0" i="0" sz="1800" u="none" cap="none" strike="noStrike">
                <a:solidFill>
                  <a:schemeClr val="dk1"/>
                </a:solidFill>
                <a:latin typeface="Proxima Nova"/>
                <a:ea typeface="Proxima Nova"/>
                <a:cs typeface="Proxima Nova"/>
                <a:sym typeface="Proxima Nova"/>
              </a:defRPr>
            </a:lvl8pPr>
            <a:lvl9pPr indent="-342900" lvl="8" marL="4114800" marR="0" rtl="0" algn="l">
              <a:lnSpc>
                <a:spcPct val="90000"/>
              </a:lnSpc>
              <a:spcBef>
                <a:spcPts val="500"/>
              </a:spcBef>
              <a:spcAft>
                <a:spcPts val="0"/>
              </a:spcAft>
              <a:buClr>
                <a:schemeClr val="dk1"/>
              </a:buClr>
              <a:buSzPts val="1800"/>
              <a:buFont typeface="Proxima Nova"/>
              <a:buChar char="•"/>
              <a:defRPr b="0" i="0" sz="1800" u="none" cap="none" strike="noStrike">
                <a:solidFill>
                  <a:schemeClr val="dk1"/>
                </a:solidFill>
                <a:latin typeface="Proxima Nova"/>
                <a:ea typeface="Proxima Nova"/>
                <a:cs typeface="Proxima Nova"/>
                <a:sym typeface="Proxima Nova"/>
              </a:defRPr>
            </a:lvl9pPr>
          </a:lstStyle>
          <a:p/>
        </p:txBody>
      </p:sp>
      <p:sp>
        <p:nvSpPr>
          <p:cNvPr id="8" name="Google Shape;8;p1"/>
          <p:cNvSpPr txBox="1"/>
          <p:nvPr>
            <p:ph idx="10" type="dt"/>
          </p:nvPr>
        </p:nvSpPr>
        <p:spPr>
          <a:xfrm>
            <a:off x="3050875" y="4752000"/>
            <a:ext cx="900000" cy="2700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900" u="none" cap="none" strike="noStrike">
                <a:solidFill>
                  <a:srgbClr val="7F7F7F"/>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9" name="Google Shape;9;p1"/>
          <p:cNvSpPr txBox="1"/>
          <p:nvPr>
            <p:ph idx="11" type="ftr"/>
          </p:nvPr>
        </p:nvSpPr>
        <p:spPr>
          <a:xfrm>
            <a:off x="3993393" y="4752000"/>
            <a:ext cx="1890000" cy="2700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None/>
              <a:defRPr b="0" i="0" sz="900" u="none" cap="none" strike="noStrike">
                <a:solidFill>
                  <a:srgbClr val="7F7F7F"/>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0" name="Google Shape;10;p1"/>
          <p:cNvSpPr txBox="1"/>
          <p:nvPr>
            <p:ph idx="12" type="sldNum"/>
          </p:nvPr>
        </p:nvSpPr>
        <p:spPr>
          <a:xfrm>
            <a:off x="5944611" y="4752000"/>
            <a:ext cx="540000" cy="2700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nl-BE"/>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3" name="Shape 93"/>
        <p:cNvGrpSpPr/>
        <p:nvPr/>
      </p:nvGrpSpPr>
      <p:grpSpPr>
        <a:xfrm>
          <a:off x="0" y="0"/>
          <a:ext cx="0" cy="0"/>
          <a:chOff x="0" y="0"/>
          <a:chExt cx="0" cy="0"/>
        </a:xfrm>
      </p:grpSpPr>
      <p:sp>
        <p:nvSpPr>
          <p:cNvPr id="94" name="Google Shape;94;p18"/>
          <p:cNvSpPr txBox="1"/>
          <p:nvPr>
            <p:ph type="title"/>
          </p:nvPr>
        </p:nvSpPr>
        <p:spPr>
          <a:xfrm>
            <a:off x="457800" y="262200"/>
            <a:ext cx="7416000" cy="837000"/>
          </a:xfrm>
          <a:prstGeom prst="rect">
            <a:avLst/>
          </a:prstGeom>
          <a:noFill/>
          <a:ln>
            <a:noFill/>
          </a:ln>
        </p:spPr>
        <p:txBody>
          <a:bodyPr anchorCtr="0" anchor="t" bIns="91425" lIns="91425" spcFirstLastPara="1" rIns="91425" wrap="square" tIns="91425">
            <a:noAutofit/>
          </a:bodyPr>
          <a:lstStyle>
            <a:lvl1pPr lvl="0" marR="0" rtl="0" algn="l">
              <a:lnSpc>
                <a:spcPct val="102702"/>
              </a:lnSpc>
              <a:spcBef>
                <a:spcPts val="0"/>
              </a:spcBef>
              <a:spcAft>
                <a:spcPts val="0"/>
              </a:spcAft>
              <a:buClr>
                <a:schemeClr val="dk1"/>
              </a:buClr>
              <a:buSzPts val="3700"/>
              <a:buFont typeface="Proxima Nova"/>
              <a:buNone/>
              <a:defRPr b="0" i="0" sz="3700" u="none" cap="none" strike="noStrike">
                <a:solidFill>
                  <a:schemeClr val="dk1"/>
                </a:solidFill>
                <a:latin typeface="Proxima Nova"/>
                <a:ea typeface="Proxima Nova"/>
                <a:cs typeface="Proxima Nova"/>
                <a:sym typeface="Proxima Nova"/>
              </a:defRPr>
            </a:lvl1pPr>
            <a:lvl2pPr lvl="1" marR="0" rtl="0" algn="l">
              <a:lnSpc>
                <a:spcPct val="100000"/>
              </a:lnSpc>
              <a:spcBef>
                <a:spcPts val="0"/>
              </a:spcBef>
              <a:spcAft>
                <a:spcPts val="0"/>
              </a:spcAft>
              <a:buClr>
                <a:srgbClr val="000000"/>
              </a:buClr>
              <a:buSzPts val="1400"/>
              <a:buFont typeface="Proxima Nova"/>
              <a:buNone/>
              <a:defRPr b="0" i="0" sz="1800" u="none" cap="none" strike="noStrike">
                <a:solidFill>
                  <a:srgbClr val="000000"/>
                </a:solidFill>
                <a:latin typeface="Proxima Nova"/>
                <a:ea typeface="Proxima Nova"/>
                <a:cs typeface="Proxima Nova"/>
                <a:sym typeface="Proxima Nova"/>
              </a:defRPr>
            </a:lvl2pPr>
            <a:lvl3pPr lvl="2" marR="0" rtl="0" algn="l">
              <a:lnSpc>
                <a:spcPct val="100000"/>
              </a:lnSpc>
              <a:spcBef>
                <a:spcPts val="0"/>
              </a:spcBef>
              <a:spcAft>
                <a:spcPts val="0"/>
              </a:spcAft>
              <a:buClr>
                <a:srgbClr val="000000"/>
              </a:buClr>
              <a:buSzPts val="1400"/>
              <a:buFont typeface="Proxima Nova"/>
              <a:buNone/>
              <a:defRPr b="0" i="0" sz="1800" u="none" cap="none" strike="noStrike">
                <a:solidFill>
                  <a:srgbClr val="000000"/>
                </a:solidFill>
                <a:latin typeface="Proxima Nova"/>
                <a:ea typeface="Proxima Nova"/>
                <a:cs typeface="Proxima Nova"/>
                <a:sym typeface="Proxima Nova"/>
              </a:defRPr>
            </a:lvl3pPr>
            <a:lvl4pPr lvl="3" marR="0" rtl="0" algn="l">
              <a:lnSpc>
                <a:spcPct val="100000"/>
              </a:lnSpc>
              <a:spcBef>
                <a:spcPts val="0"/>
              </a:spcBef>
              <a:spcAft>
                <a:spcPts val="0"/>
              </a:spcAft>
              <a:buClr>
                <a:srgbClr val="000000"/>
              </a:buClr>
              <a:buSzPts val="1400"/>
              <a:buFont typeface="Proxima Nova"/>
              <a:buNone/>
              <a:defRPr b="0" i="0" sz="1800" u="none" cap="none" strike="noStrike">
                <a:solidFill>
                  <a:srgbClr val="000000"/>
                </a:solidFill>
                <a:latin typeface="Proxima Nova"/>
                <a:ea typeface="Proxima Nova"/>
                <a:cs typeface="Proxima Nova"/>
                <a:sym typeface="Proxima Nova"/>
              </a:defRPr>
            </a:lvl4pPr>
            <a:lvl5pPr lvl="4" marR="0" rtl="0" algn="l">
              <a:lnSpc>
                <a:spcPct val="100000"/>
              </a:lnSpc>
              <a:spcBef>
                <a:spcPts val="0"/>
              </a:spcBef>
              <a:spcAft>
                <a:spcPts val="0"/>
              </a:spcAft>
              <a:buClr>
                <a:srgbClr val="000000"/>
              </a:buClr>
              <a:buSzPts val="1400"/>
              <a:buFont typeface="Proxima Nova"/>
              <a:buNone/>
              <a:defRPr b="0" i="0" sz="1800" u="none" cap="none" strike="noStrike">
                <a:solidFill>
                  <a:srgbClr val="000000"/>
                </a:solidFill>
                <a:latin typeface="Proxima Nova"/>
                <a:ea typeface="Proxima Nova"/>
                <a:cs typeface="Proxima Nova"/>
                <a:sym typeface="Proxima Nova"/>
              </a:defRPr>
            </a:lvl5pPr>
            <a:lvl6pPr lvl="5" marR="0" rtl="0" algn="l">
              <a:lnSpc>
                <a:spcPct val="100000"/>
              </a:lnSpc>
              <a:spcBef>
                <a:spcPts val="0"/>
              </a:spcBef>
              <a:spcAft>
                <a:spcPts val="0"/>
              </a:spcAft>
              <a:buClr>
                <a:srgbClr val="000000"/>
              </a:buClr>
              <a:buSzPts val="1400"/>
              <a:buFont typeface="Proxima Nova"/>
              <a:buNone/>
              <a:defRPr b="0" i="0" sz="1800" u="none" cap="none" strike="noStrike">
                <a:solidFill>
                  <a:srgbClr val="000000"/>
                </a:solidFill>
                <a:latin typeface="Proxima Nova"/>
                <a:ea typeface="Proxima Nova"/>
                <a:cs typeface="Proxima Nova"/>
                <a:sym typeface="Proxima Nova"/>
              </a:defRPr>
            </a:lvl6pPr>
            <a:lvl7pPr lvl="6" marR="0" rtl="0" algn="l">
              <a:lnSpc>
                <a:spcPct val="100000"/>
              </a:lnSpc>
              <a:spcBef>
                <a:spcPts val="0"/>
              </a:spcBef>
              <a:spcAft>
                <a:spcPts val="0"/>
              </a:spcAft>
              <a:buClr>
                <a:srgbClr val="000000"/>
              </a:buClr>
              <a:buSzPts val="1400"/>
              <a:buFont typeface="Proxima Nova"/>
              <a:buNone/>
              <a:defRPr b="0" i="0" sz="1800" u="none" cap="none" strike="noStrike">
                <a:solidFill>
                  <a:srgbClr val="000000"/>
                </a:solidFill>
                <a:latin typeface="Proxima Nova"/>
                <a:ea typeface="Proxima Nova"/>
                <a:cs typeface="Proxima Nova"/>
                <a:sym typeface="Proxima Nova"/>
              </a:defRPr>
            </a:lvl7pPr>
            <a:lvl8pPr lvl="7" marR="0" rtl="0" algn="l">
              <a:lnSpc>
                <a:spcPct val="100000"/>
              </a:lnSpc>
              <a:spcBef>
                <a:spcPts val="0"/>
              </a:spcBef>
              <a:spcAft>
                <a:spcPts val="0"/>
              </a:spcAft>
              <a:buClr>
                <a:srgbClr val="000000"/>
              </a:buClr>
              <a:buSzPts val="1400"/>
              <a:buFont typeface="Proxima Nova"/>
              <a:buNone/>
              <a:defRPr b="0" i="0" sz="1800" u="none" cap="none" strike="noStrike">
                <a:solidFill>
                  <a:srgbClr val="000000"/>
                </a:solidFill>
                <a:latin typeface="Proxima Nova"/>
                <a:ea typeface="Proxima Nova"/>
                <a:cs typeface="Proxima Nova"/>
                <a:sym typeface="Proxima Nova"/>
              </a:defRPr>
            </a:lvl8pPr>
            <a:lvl9pPr lvl="8" marR="0" rtl="0" algn="l">
              <a:lnSpc>
                <a:spcPct val="100000"/>
              </a:lnSpc>
              <a:spcBef>
                <a:spcPts val="0"/>
              </a:spcBef>
              <a:spcAft>
                <a:spcPts val="0"/>
              </a:spcAft>
              <a:buClr>
                <a:srgbClr val="000000"/>
              </a:buClr>
              <a:buSzPts val="1400"/>
              <a:buFont typeface="Proxima Nova"/>
              <a:buNone/>
              <a:defRPr b="0" i="0" sz="1800" u="none" cap="none" strike="noStrike">
                <a:solidFill>
                  <a:srgbClr val="000000"/>
                </a:solidFill>
                <a:latin typeface="Proxima Nova"/>
                <a:ea typeface="Proxima Nova"/>
                <a:cs typeface="Proxima Nova"/>
                <a:sym typeface="Proxima Nova"/>
              </a:defRPr>
            </a:lvl9pPr>
          </a:lstStyle>
          <a:p/>
        </p:txBody>
      </p:sp>
      <p:sp>
        <p:nvSpPr>
          <p:cNvPr id="95" name="Google Shape;95;p18"/>
          <p:cNvSpPr txBox="1"/>
          <p:nvPr>
            <p:ph idx="1" type="body"/>
          </p:nvPr>
        </p:nvSpPr>
        <p:spPr>
          <a:xfrm>
            <a:off x="457800" y="1132305"/>
            <a:ext cx="7416000" cy="2754000"/>
          </a:xfrm>
          <a:prstGeom prst="rect">
            <a:avLst/>
          </a:prstGeom>
          <a:noFill/>
          <a:ln>
            <a:noFill/>
          </a:ln>
        </p:spPr>
        <p:txBody>
          <a:bodyPr anchorCtr="0" anchor="t" bIns="91425" lIns="91425" spcFirstLastPara="1" rIns="91425" wrap="square" tIns="91425">
            <a:noAutofit/>
          </a:bodyPr>
          <a:lstStyle>
            <a:lvl1pPr indent="-354330" lvl="0" marL="457200" marR="0" rtl="0" algn="l">
              <a:lnSpc>
                <a:spcPct val="90000"/>
              </a:lnSpc>
              <a:spcBef>
                <a:spcPts val="300"/>
              </a:spcBef>
              <a:spcAft>
                <a:spcPts val="0"/>
              </a:spcAft>
              <a:buClr>
                <a:schemeClr val="dk1"/>
              </a:buClr>
              <a:buSzPts val="1980"/>
              <a:buFont typeface="Proxima Nova"/>
              <a:buChar char="•"/>
              <a:defRPr b="0" i="0" sz="2200" u="none" cap="none" strike="noStrike">
                <a:solidFill>
                  <a:schemeClr val="dk1"/>
                </a:solidFill>
                <a:latin typeface="Proxima Nova"/>
                <a:ea typeface="Proxima Nova"/>
                <a:cs typeface="Proxima Nova"/>
                <a:sym typeface="Proxima Nova"/>
              </a:defRPr>
            </a:lvl1pPr>
            <a:lvl2pPr indent="-326390" lvl="1" marL="914400" marR="0" rtl="0" algn="l">
              <a:lnSpc>
                <a:spcPct val="90000"/>
              </a:lnSpc>
              <a:spcBef>
                <a:spcPts val="300"/>
              </a:spcBef>
              <a:spcAft>
                <a:spcPts val="0"/>
              </a:spcAft>
              <a:buClr>
                <a:srgbClr val="7F7F7F"/>
              </a:buClr>
              <a:buSzPts val="1540"/>
              <a:buFont typeface="Proxima Nova"/>
              <a:buChar char="•"/>
              <a:defRPr b="0" i="0" sz="2200" u="none" cap="none" strike="noStrike">
                <a:solidFill>
                  <a:srgbClr val="7F7F7F"/>
                </a:solidFill>
                <a:latin typeface="Proxima Nova"/>
                <a:ea typeface="Proxima Nova"/>
                <a:cs typeface="Proxima Nova"/>
                <a:sym typeface="Proxima Nova"/>
              </a:defRPr>
            </a:lvl2pPr>
            <a:lvl3pPr indent="-342900" lvl="2" marL="1371600" marR="0" rtl="0" algn="l">
              <a:lnSpc>
                <a:spcPct val="90000"/>
              </a:lnSpc>
              <a:spcBef>
                <a:spcPts val="300"/>
              </a:spcBef>
              <a:spcAft>
                <a:spcPts val="0"/>
              </a:spcAft>
              <a:buClr>
                <a:schemeClr val="dk1"/>
              </a:buClr>
              <a:buSzPts val="1800"/>
              <a:buFont typeface="Proxima Nova"/>
              <a:buChar char="•"/>
              <a:defRPr b="0" i="0" sz="2000" u="none" cap="none" strike="noStrike">
                <a:solidFill>
                  <a:schemeClr val="dk1"/>
                </a:solidFill>
                <a:latin typeface="Proxima Nova"/>
                <a:ea typeface="Proxima Nova"/>
                <a:cs typeface="Proxima Nova"/>
                <a:sym typeface="Proxima Nova"/>
              </a:defRPr>
            </a:lvl3pPr>
            <a:lvl4pPr indent="-323850" lvl="3" marL="1828800" marR="0" rtl="0" algn="l">
              <a:lnSpc>
                <a:spcPct val="90000"/>
              </a:lnSpc>
              <a:spcBef>
                <a:spcPts val="300"/>
              </a:spcBef>
              <a:spcAft>
                <a:spcPts val="0"/>
              </a:spcAft>
              <a:buClr>
                <a:schemeClr val="dk1"/>
              </a:buClr>
              <a:buSzPts val="1500"/>
              <a:buFont typeface="Proxima Nova"/>
              <a:buChar char="•"/>
              <a:defRPr b="0" i="0" sz="2000" u="none" cap="none" strike="noStrike">
                <a:solidFill>
                  <a:schemeClr val="dk1"/>
                </a:solidFill>
                <a:latin typeface="Proxima Nova"/>
                <a:ea typeface="Proxima Nova"/>
                <a:cs typeface="Proxima Nova"/>
                <a:sym typeface="Proxima Nova"/>
              </a:defRPr>
            </a:lvl4pPr>
            <a:lvl5pPr indent="-342900" lvl="4" marL="2286000" marR="0" rtl="0" algn="l">
              <a:lnSpc>
                <a:spcPct val="90000"/>
              </a:lnSpc>
              <a:spcBef>
                <a:spcPts val="300"/>
              </a:spcBef>
              <a:spcAft>
                <a:spcPts val="0"/>
              </a:spcAft>
              <a:buClr>
                <a:schemeClr val="dk1"/>
              </a:buClr>
              <a:buSzPts val="1800"/>
              <a:buFont typeface="Proxima Nova"/>
              <a:buChar char="•"/>
              <a:defRPr b="0" i="0" sz="2000" u="none" cap="none" strike="noStrike">
                <a:solidFill>
                  <a:schemeClr val="dk1"/>
                </a:solidFill>
                <a:latin typeface="Proxima Nova"/>
                <a:ea typeface="Proxima Nova"/>
                <a:cs typeface="Proxima Nova"/>
                <a:sym typeface="Proxima Nova"/>
              </a:defRPr>
            </a:lvl5pPr>
            <a:lvl6pPr indent="-342900" lvl="5" marL="2743200" marR="0" rtl="0" algn="l">
              <a:lnSpc>
                <a:spcPct val="90000"/>
              </a:lnSpc>
              <a:spcBef>
                <a:spcPts val="500"/>
              </a:spcBef>
              <a:spcAft>
                <a:spcPts val="0"/>
              </a:spcAft>
              <a:buClr>
                <a:schemeClr val="dk1"/>
              </a:buClr>
              <a:buSzPts val="1800"/>
              <a:buFont typeface="Proxima Nova"/>
              <a:buChar char="•"/>
              <a:defRPr b="0" i="0" sz="1800" u="none" cap="none" strike="noStrike">
                <a:solidFill>
                  <a:schemeClr val="dk1"/>
                </a:solidFill>
                <a:latin typeface="Proxima Nova"/>
                <a:ea typeface="Proxima Nova"/>
                <a:cs typeface="Proxima Nova"/>
                <a:sym typeface="Proxima Nova"/>
              </a:defRPr>
            </a:lvl6pPr>
            <a:lvl7pPr indent="-342900" lvl="6" marL="3200400" marR="0" rtl="0" algn="l">
              <a:lnSpc>
                <a:spcPct val="90000"/>
              </a:lnSpc>
              <a:spcBef>
                <a:spcPts val="500"/>
              </a:spcBef>
              <a:spcAft>
                <a:spcPts val="0"/>
              </a:spcAft>
              <a:buClr>
                <a:schemeClr val="dk1"/>
              </a:buClr>
              <a:buSzPts val="1800"/>
              <a:buFont typeface="Proxima Nova"/>
              <a:buChar char="•"/>
              <a:defRPr b="0" i="0" sz="1800" u="none" cap="none" strike="noStrike">
                <a:solidFill>
                  <a:schemeClr val="dk1"/>
                </a:solidFill>
                <a:latin typeface="Proxima Nova"/>
                <a:ea typeface="Proxima Nova"/>
                <a:cs typeface="Proxima Nova"/>
                <a:sym typeface="Proxima Nova"/>
              </a:defRPr>
            </a:lvl7pPr>
            <a:lvl8pPr indent="-342900" lvl="7" marL="3657600" marR="0" rtl="0" algn="l">
              <a:lnSpc>
                <a:spcPct val="90000"/>
              </a:lnSpc>
              <a:spcBef>
                <a:spcPts val="500"/>
              </a:spcBef>
              <a:spcAft>
                <a:spcPts val="0"/>
              </a:spcAft>
              <a:buClr>
                <a:schemeClr val="dk1"/>
              </a:buClr>
              <a:buSzPts val="1800"/>
              <a:buFont typeface="Proxima Nova"/>
              <a:buChar char="•"/>
              <a:defRPr b="0" i="0" sz="1800" u="none" cap="none" strike="noStrike">
                <a:solidFill>
                  <a:schemeClr val="dk1"/>
                </a:solidFill>
                <a:latin typeface="Proxima Nova"/>
                <a:ea typeface="Proxima Nova"/>
                <a:cs typeface="Proxima Nova"/>
                <a:sym typeface="Proxima Nova"/>
              </a:defRPr>
            </a:lvl8pPr>
            <a:lvl9pPr indent="-342900" lvl="8" marL="4114800" marR="0" rtl="0" algn="l">
              <a:lnSpc>
                <a:spcPct val="90000"/>
              </a:lnSpc>
              <a:spcBef>
                <a:spcPts val="500"/>
              </a:spcBef>
              <a:spcAft>
                <a:spcPts val="0"/>
              </a:spcAft>
              <a:buClr>
                <a:schemeClr val="dk1"/>
              </a:buClr>
              <a:buSzPts val="1800"/>
              <a:buFont typeface="Proxima Nova"/>
              <a:buChar char="•"/>
              <a:defRPr b="0" i="0" sz="1800" u="none" cap="none" strike="noStrike">
                <a:solidFill>
                  <a:schemeClr val="dk1"/>
                </a:solidFill>
                <a:latin typeface="Proxima Nova"/>
                <a:ea typeface="Proxima Nova"/>
                <a:cs typeface="Proxima Nova"/>
                <a:sym typeface="Proxima Nova"/>
              </a:defRPr>
            </a:lvl9pPr>
          </a:lstStyle>
          <a:p/>
        </p:txBody>
      </p:sp>
      <p:sp>
        <p:nvSpPr>
          <p:cNvPr id="96" name="Google Shape;96;p18"/>
          <p:cNvSpPr txBox="1"/>
          <p:nvPr>
            <p:ph idx="10" type="dt"/>
          </p:nvPr>
        </p:nvSpPr>
        <p:spPr>
          <a:xfrm>
            <a:off x="3050875" y="4752000"/>
            <a:ext cx="900000" cy="2700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900" u="none" cap="none" strike="noStrike">
                <a:solidFill>
                  <a:srgbClr val="7F7F7F"/>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97" name="Google Shape;97;p18"/>
          <p:cNvSpPr txBox="1"/>
          <p:nvPr>
            <p:ph idx="11" type="ftr"/>
          </p:nvPr>
        </p:nvSpPr>
        <p:spPr>
          <a:xfrm>
            <a:off x="3993393" y="4752000"/>
            <a:ext cx="1890000" cy="2700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None/>
              <a:defRPr b="0" i="0" sz="900" u="none" cap="none" strike="noStrike">
                <a:solidFill>
                  <a:srgbClr val="7F7F7F"/>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98" name="Google Shape;98;p18"/>
          <p:cNvSpPr txBox="1"/>
          <p:nvPr>
            <p:ph idx="12" type="sldNum"/>
          </p:nvPr>
        </p:nvSpPr>
        <p:spPr>
          <a:xfrm>
            <a:off x="5944611" y="4752000"/>
            <a:ext cx="540000" cy="2700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nl-BE"/>
              <a:t>‹#›</a:t>
            </a:fld>
            <a:endParaRPr/>
          </a:p>
        </p:txBody>
      </p:sp>
    </p:spTree>
  </p:cSld>
  <p:clrMap accent1="accent1" accent2="accent2" accent3="accent3" accent4="accent4" accent5="accent5" accent6="accent6" bg1="lt1" bg2="dk2" tx1="dk1" tx2="lt2" folHlink="folHlink" hlink="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6" name="Shape 166"/>
        <p:cNvGrpSpPr/>
        <p:nvPr/>
      </p:nvGrpSpPr>
      <p:grpSpPr>
        <a:xfrm>
          <a:off x="0" y="0"/>
          <a:ext cx="0" cy="0"/>
          <a:chOff x="0" y="0"/>
          <a:chExt cx="0" cy="0"/>
        </a:xfrm>
      </p:grpSpPr>
      <p:sp>
        <p:nvSpPr>
          <p:cNvPr id="167" name="Google Shape;167;p32"/>
          <p:cNvSpPr txBox="1"/>
          <p:nvPr>
            <p:ph type="title"/>
          </p:nvPr>
        </p:nvSpPr>
        <p:spPr>
          <a:xfrm>
            <a:off x="457800" y="262200"/>
            <a:ext cx="7416000" cy="837000"/>
          </a:xfrm>
          <a:prstGeom prst="rect">
            <a:avLst/>
          </a:prstGeom>
          <a:noFill/>
          <a:ln>
            <a:noFill/>
          </a:ln>
        </p:spPr>
        <p:txBody>
          <a:bodyPr anchorCtr="0" anchor="t" bIns="91425" lIns="91425" spcFirstLastPara="1" rIns="91425" wrap="square" tIns="91425">
            <a:noAutofit/>
          </a:bodyPr>
          <a:lstStyle>
            <a:lvl1pPr lvl="0" marR="0" rtl="0" algn="l">
              <a:lnSpc>
                <a:spcPct val="102702"/>
              </a:lnSpc>
              <a:spcBef>
                <a:spcPts val="0"/>
              </a:spcBef>
              <a:spcAft>
                <a:spcPts val="0"/>
              </a:spcAft>
              <a:buClr>
                <a:schemeClr val="dk1"/>
              </a:buClr>
              <a:buSzPts val="3700"/>
              <a:buFont typeface="Proxima Nova"/>
              <a:buNone/>
              <a:defRPr b="0" i="0" sz="3700" u="none" cap="none" strike="noStrike">
                <a:solidFill>
                  <a:schemeClr val="dk1"/>
                </a:solidFill>
                <a:latin typeface="Proxima Nova"/>
                <a:ea typeface="Proxima Nova"/>
                <a:cs typeface="Proxima Nova"/>
                <a:sym typeface="Proxima Nova"/>
              </a:defRPr>
            </a:lvl1pPr>
            <a:lvl2pPr lvl="1" marR="0" rtl="0" algn="l">
              <a:lnSpc>
                <a:spcPct val="100000"/>
              </a:lnSpc>
              <a:spcBef>
                <a:spcPts val="0"/>
              </a:spcBef>
              <a:spcAft>
                <a:spcPts val="0"/>
              </a:spcAft>
              <a:buClr>
                <a:srgbClr val="000000"/>
              </a:buClr>
              <a:buSzPts val="1400"/>
              <a:buFont typeface="Proxima Nova"/>
              <a:buNone/>
              <a:defRPr b="0" i="0" sz="1800" u="none" cap="none" strike="noStrike">
                <a:solidFill>
                  <a:srgbClr val="000000"/>
                </a:solidFill>
                <a:latin typeface="Proxima Nova"/>
                <a:ea typeface="Proxima Nova"/>
                <a:cs typeface="Proxima Nova"/>
                <a:sym typeface="Proxima Nova"/>
              </a:defRPr>
            </a:lvl2pPr>
            <a:lvl3pPr lvl="2" marR="0" rtl="0" algn="l">
              <a:lnSpc>
                <a:spcPct val="100000"/>
              </a:lnSpc>
              <a:spcBef>
                <a:spcPts val="0"/>
              </a:spcBef>
              <a:spcAft>
                <a:spcPts val="0"/>
              </a:spcAft>
              <a:buClr>
                <a:srgbClr val="000000"/>
              </a:buClr>
              <a:buSzPts val="1400"/>
              <a:buFont typeface="Proxima Nova"/>
              <a:buNone/>
              <a:defRPr b="0" i="0" sz="1800" u="none" cap="none" strike="noStrike">
                <a:solidFill>
                  <a:srgbClr val="000000"/>
                </a:solidFill>
                <a:latin typeface="Proxima Nova"/>
                <a:ea typeface="Proxima Nova"/>
                <a:cs typeface="Proxima Nova"/>
                <a:sym typeface="Proxima Nova"/>
              </a:defRPr>
            </a:lvl3pPr>
            <a:lvl4pPr lvl="3" marR="0" rtl="0" algn="l">
              <a:lnSpc>
                <a:spcPct val="100000"/>
              </a:lnSpc>
              <a:spcBef>
                <a:spcPts val="0"/>
              </a:spcBef>
              <a:spcAft>
                <a:spcPts val="0"/>
              </a:spcAft>
              <a:buClr>
                <a:srgbClr val="000000"/>
              </a:buClr>
              <a:buSzPts val="1400"/>
              <a:buFont typeface="Proxima Nova"/>
              <a:buNone/>
              <a:defRPr b="0" i="0" sz="1800" u="none" cap="none" strike="noStrike">
                <a:solidFill>
                  <a:srgbClr val="000000"/>
                </a:solidFill>
                <a:latin typeface="Proxima Nova"/>
                <a:ea typeface="Proxima Nova"/>
                <a:cs typeface="Proxima Nova"/>
                <a:sym typeface="Proxima Nova"/>
              </a:defRPr>
            </a:lvl4pPr>
            <a:lvl5pPr lvl="4" marR="0" rtl="0" algn="l">
              <a:lnSpc>
                <a:spcPct val="100000"/>
              </a:lnSpc>
              <a:spcBef>
                <a:spcPts val="0"/>
              </a:spcBef>
              <a:spcAft>
                <a:spcPts val="0"/>
              </a:spcAft>
              <a:buClr>
                <a:srgbClr val="000000"/>
              </a:buClr>
              <a:buSzPts val="1400"/>
              <a:buFont typeface="Proxima Nova"/>
              <a:buNone/>
              <a:defRPr b="0" i="0" sz="1800" u="none" cap="none" strike="noStrike">
                <a:solidFill>
                  <a:srgbClr val="000000"/>
                </a:solidFill>
                <a:latin typeface="Proxima Nova"/>
                <a:ea typeface="Proxima Nova"/>
                <a:cs typeface="Proxima Nova"/>
                <a:sym typeface="Proxima Nova"/>
              </a:defRPr>
            </a:lvl5pPr>
            <a:lvl6pPr lvl="5" marR="0" rtl="0" algn="l">
              <a:lnSpc>
                <a:spcPct val="100000"/>
              </a:lnSpc>
              <a:spcBef>
                <a:spcPts val="0"/>
              </a:spcBef>
              <a:spcAft>
                <a:spcPts val="0"/>
              </a:spcAft>
              <a:buClr>
                <a:srgbClr val="000000"/>
              </a:buClr>
              <a:buSzPts val="1400"/>
              <a:buFont typeface="Proxima Nova"/>
              <a:buNone/>
              <a:defRPr b="0" i="0" sz="1800" u="none" cap="none" strike="noStrike">
                <a:solidFill>
                  <a:srgbClr val="000000"/>
                </a:solidFill>
                <a:latin typeface="Proxima Nova"/>
                <a:ea typeface="Proxima Nova"/>
                <a:cs typeface="Proxima Nova"/>
                <a:sym typeface="Proxima Nova"/>
              </a:defRPr>
            </a:lvl6pPr>
            <a:lvl7pPr lvl="6" marR="0" rtl="0" algn="l">
              <a:lnSpc>
                <a:spcPct val="100000"/>
              </a:lnSpc>
              <a:spcBef>
                <a:spcPts val="0"/>
              </a:spcBef>
              <a:spcAft>
                <a:spcPts val="0"/>
              </a:spcAft>
              <a:buClr>
                <a:srgbClr val="000000"/>
              </a:buClr>
              <a:buSzPts val="1400"/>
              <a:buFont typeface="Proxima Nova"/>
              <a:buNone/>
              <a:defRPr b="0" i="0" sz="1800" u="none" cap="none" strike="noStrike">
                <a:solidFill>
                  <a:srgbClr val="000000"/>
                </a:solidFill>
                <a:latin typeface="Proxima Nova"/>
                <a:ea typeface="Proxima Nova"/>
                <a:cs typeface="Proxima Nova"/>
                <a:sym typeface="Proxima Nova"/>
              </a:defRPr>
            </a:lvl7pPr>
            <a:lvl8pPr lvl="7" marR="0" rtl="0" algn="l">
              <a:lnSpc>
                <a:spcPct val="100000"/>
              </a:lnSpc>
              <a:spcBef>
                <a:spcPts val="0"/>
              </a:spcBef>
              <a:spcAft>
                <a:spcPts val="0"/>
              </a:spcAft>
              <a:buClr>
                <a:srgbClr val="000000"/>
              </a:buClr>
              <a:buSzPts val="1400"/>
              <a:buFont typeface="Proxima Nova"/>
              <a:buNone/>
              <a:defRPr b="0" i="0" sz="1800" u="none" cap="none" strike="noStrike">
                <a:solidFill>
                  <a:srgbClr val="000000"/>
                </a:solidFill>
                <a:latin typeface="Proxima Nova"/>
                <a:ea typeface="Proxima Nova"/>
                <a:cs typeface="Proxima Nova"/>
                <a:sym typeface="Proxima Nova"/>
              </a:defRPr>
            </a:lvl8pPr>
            <a:lvl9pPr lvl="8" marR="0" rtl="0" algn="l">
              <a:lnSpc>
                <a:spcPct val="100000"/>
              </a:lnSpc>
              <a:spcBef>
                <a:spcPts val="0"/>
              </a:spcBef>
              <a:spcAft>
                <a:spcPts val="0"/>
              </a:spcAft>
              <a:buClr>
                <a:srgbClr val="000000"/>
              </a:buClr>
              <a:buSzPts val="1400"/>
              <a:buFont typeface="Proxima Nova"/>
              <a:buNone/>
              <a:defRPr b="0" i="0" sz="1800" u="none" cap="none" strike="noStrike">
                <a:solidFill>
                  <a:srgbClr val="000000"/>
                </a:solidFill>
                <a:latin typeface="Proxima Nova"/>
                <a:ea typeface="Proxima Nova"/>
                <a:cs typeface="Proxima Nova"/>
                <a:sym typeface="Proxima Nova"/>
              </a:defRPr>
            </a:lvl9pPr>
          </a:lstStyle>
          <a:p/>
        </p:txBody>
      </p:sp>
      <p:sp>
        <p:nvSpPr>
          <p:cNvPr id="168" name="Google Shape;168;p32"/>
          <p:cNvSpPr txBox="1"/>
          <p:nvPr>
            <p:ph idx="1" type="body"/>
          </p:nvPr>
        </p:nvSpPr>
        <p:spPr>
          <a:xfrm>
            <a:off x="457800" y="1132305"/>
            <a:ext cx="7416000" cy="2754000"/>
          </a:xfrm>
          <a:prstGeom prst="rect">
            <a:avLst/>
          </a:prstGeom>
          <a:noFill/>
          <a:ln>
            <a:noFill/>
          </a:ln>
        </p:spPr>
        <p:txBody>
          <a:bodyPr anchorCtr="0" anchor="t" bIns="91425" lIns="91425" spcFirstLastPara="1" rIns="91425" wrap="square" tIns="91425">
            <a:noAutofit/>
          </a:bodyPr>
          <a:lstStyle>
            <a:lvl1pPr indent="-354330" lvl="0" marL="457200" marR="0" rtl="0" algn="l">
              <a:lnSpc>
                <a:spcPct val="90000"/>
              </a:lnSpc>
              <a:spcBef>
                <a:spcPts val="300"/>
              </a:spcBef>
              <a:spcAft>
                <a:spcPts val="0"/>
              </a:spcAft>
              <a:buClr>
                <a:schemeClr val="dk1"/>
              </a:buClr>
              <a:buSzPts val="1980"/>
              <a:buFont typeface="Proxima Nova"/>
              <a:buChar char="•"/>
              <a:defRPr b="0" i="0" sz="2200" u="none" cap="none" strike="noStrike">
                <a:solidFill>
                  <a:schemeClr val="dk1"/>
                </a:solidFill>
                <a:latin typeface="Proxima Nova"/>
                <a:ea typeface="Proxima Nova"/>
                <a:cs typeface="Proxima Nova"/>
                <a:sym typeface="Proxima Nova"/>
              </a:defRPr>
            </a:lvl1pPr>
            <a:lvl2pPr indent="-326390" lvl="1" marL="914400" marR="0" rtl="0" algn="l">
              <a:lnSpc>
                <a:spcPct val="90000"/>
              </a:lnSpc>
              <a:spcBef>
                <a:spcPts val="300"/>
              </a:spcBef>
              <a:spcAft>
                <a:spcPts val="0"/>
              </a:spcAft>
              <a:buClr>
                <a:srgbClr val="7F7F7F"/>
              </a:buClr>
              <a:buSzPts val="1540"/>
              <a:buFont typeface="Proxima Nova"/>
              <a:buChar char="•"/>
              <a:defRPr b="0" i="0" sz="2200" u="none" cap="none" strike="noStrike">
                <a:solidFill>
                  <a:srgbClr val="7F7F7F"/>
                </a:solidFill>
                <a:latin typeface="Proxima Nova"/>
                <a:ea typeface="Proxima Nova"/>
                <a:cs typeface="Proxima Nova"/>
                <a:sym typeface="Proxima Nova"/>
              </a:defRPr>
            </a:lvl2pPr>
            <a:lvl3pPr indent="-342900" lvl="2" marL="1371600" marR="0" rtl="0" algn="l">
              <a:lnSpc>
                <a:spcPct val="90000"/>
              </a:lnSpc>
              <a:spcBef>
                <a:spcPts val="300"/>
              </a:spcBef>
              <a:spcAft>
                <a:spcPts val="0"/>
              </a:spcAft>
              <a:buClr>
                <a:schemeClr val="dk1"/>
              </a:buClr>
              <a:buSzPts val="1800"/>
              <a:buFont typeface="Proxima Nova"/>
              <a:buChar char="•"/>
              <a:defRPr b="0" i="0" sz="2000" u="none" cap="none" strike="noStrike">
                <a:solidFill>
                  <a:schemeClr val="dk1"/>
                </a:solidFill>
                <a:latin typeface="Proxima Nova"/>
                <a:ea typeface="Proxima Nova"/>
                <a:cs typeface="Proxima Nova"/>
                <a:sym typeface="Proxima Nova"/>
              </a:defRPr>
            </a:lvl3pPr>
            <a:lvl4pPr indent="-323850" lvl="3" marL="1828800" marR="0" rtl="0" algn="l">
              <a:lnSpc>
                <a:spcPct val="90000"/>
              </a:lnSpc>
              <a:spcBef>
                <a:spcPts val="300"/>
              </a:spcBef>
              <a:spcAft>
                <a:spcPts val="0"/>
              </a:spcAft>
              <a:buClr>
                <a:schemeClr val="dk1"/>
              </a:buClr>
              <a:buSzPts val="1500"/>
              <a:buFont typeface="Proxima Nova"/>
              <a:buChar char="•"/>
              <a:defRPr b="0" i="0" sz="2000" u="none" cap="none" strike="noStrike">
                <a:solidFill>
                  <a:schemeClr val="dk1"/>
                </a:solidFill>
                <a:latin typeface="Proxima Nova"/>
                <a:ea typeface="Proxima Nova"/>
                <a:cs typeface="Proxima Nova"/>
                <a:sym typeface="Proxima Nova"/>
              </a:defRPr>
            </a:lvl4pPr>
            <a:lvl5pPr indent="-342900" lvl="4" marL="2286000" marR="0" rtl="0" algn="l">
              <a:lnSpc>
                <a:spcPct val="90000"/>
              </a:lnSpc>
              <a:spcBef>
                <a:spcPts val="300"/>
              </a:spcBef>
              <a:spcAft>
                <a:spcPts val="0"/>
              </a:spcAft>
              <a:buClr>
                <a:schemeClr val="dk1"/>
              </a:buClr>
              <a:buSzPts val="1800"/>
              <a:buFont typeface="Proxima Nova"/>
              <a:buChar char="•"/>
              <a:defRPr b="0" i="0" sz="2000" u="none" cap="none" strike="noStrike">
                <a:solidFill>
                  <a:schemeClr val="dk1"/>
                </a:solidFill>
                <a:latin typeface="Proxima Nova"/>
                <a:ea typeface="Proxima Nova"/>
                <a:cs typeface="Proxima Nova"/>
                <a:sym typeface="Proxima Nova"/>
              </a:defRPr>
            </a:lvl5pPr>
            <a:lvl6pPr indent="-342900" lvl="5" marL="2743200" marR="0" rtl="0" algn="l">
              <a:lnSpc>
                <a:spcPct val="90000"/>
              </a:lnSpc>
              <a:spcBef>
                <a:spcPts val="500"/>
              </a:spcBef>
              <a:spcAft>
                <a:spcPts val="0"/>
              </a:spcAft>
              <a:buClr>
                <a:schemeClr val="dk1"/>
              </a:buClr>
              <a:buSzPts val="1800"/>
              <a:buFont typeface="Proxima Nova"/>
              <a:buChar char="•"/>
              <a:defRPr b="0" i="0" sz="1800" u="none" cap="none" strike="noStrike">
                <a:solidFill>
                  <a:schemeClr val="dk1"/>
                </a:solidFill>
                <a:latin typeface="Proxima Nova"/>
                <a:ea typeface="Proxima Nova"/>
                <a:cs typeface="Proxima Nova"/>
                <a:sym typeface="Proxima Nova"/>
              </a:defRPr>
            </a:lvl6pPr>
            <a:lvl7pPr indent="-342900" lvl="6" marL="3200400" marR="0" rtl="0" algn="l">
              <a:lnSpc>
                <a:spcPct val="90000"/>
              </a:lnSpc>
              <a:spcBef>
                <a:spcPts val="500"/>
              </a:spcBef>
              <a:spcAft>
                <a:spcPts val="0"/>
              </a:spcAft>
              <a:buClr>
                <a:schemeClr val="dk1"/>
              </a:buClr>
              <a:buSzPts val="1800"/>
              <a:buFont typeface="Proxima Nova"/>
              <a:buChar char="•"/>
              <a:defRPr b="0" i="0" sz="1800" u="none" cap="none" strike="noStrike">
                <a:solidFill>
                  <a:schemeClr val="dk1"/>
                </a:solidFill>
                <a:latin typeface="Proxima Nova"/>
                <a:ea typeface="Proxima Nova"/>
                <a:cs typeface="Proxima Nova"/>
                <a:sym typeface="Proxima Nova"/>
              </a:defRPr>
            </a:lvl7pPr>
            <a:lvl8pPr indent="-342900" lvl="7" marL="3657600" marR="0" rtl="0" algn="l">
              <a:lnSpc>
                <a:spcPct val="90000"/>
              </a:lnSpc>
              <a:spcBef>
                <a:spcPts val="500"/>
              </a:spcBef>
              <a:spcAft>
                <a:spcPts val="0"/>
              </a:spcAft>
              <a:buClr>
                <a:schemeClr val="dk1"/>
              </a:buClr>
              <a:buSzPts val="1800"/>
              <a:buFont typeface="Proxima Nova"/>
              <a:buChar char="•"/>
              <a:defRPr b="0" i="0" sz="1800" u="none" cap="none" strike="noStrike">
                <a:solidFill>
                  <a:schemeClr val="dk1"/>
                </a:solidFill>
                <a:latin typeface="Proxima Nova"/>
                <a:ea typeface="Proxima Nova"/>
                <a:cs typeface="Proxima Nova"/>
                <a:sym typeface="Proxima Nova"/>
              </a:defRPr>
            </a:lvl8pPr>
            <a:lvl9pPr indent="-342900" lvl="8" marL="4114800" marR="0" rtl="0" algn="l">
              <a:lnSpc>
                <a:spcPct val="90000"/>
              </a:lnSpc>
              <a:spcBef>
                <a:spcPts val="500"/>
              </a:spcBef>
              <a:spcAft>
                <a:spcPts val="0"/>
              </a:spcAft>
              <a:buClr>
                <a:schemeClr val="dk1"/>
              </a:buClr>
              <a:buSzPts val="1800"/>
              <a:buFont typeface="Proxima Nova"/>
              <a:buChar char="•"/>
              <a:defRPr b="0" i="0" sz="1800" u="none" cap="none" strike="noStrike">
                <a:solidFill>
                  <a:schemeClr val="dk1"/>
                </a:solidFill>
                <a:latin typeface="Proxima Nova"/>
                <a:ea typeface="Proxima Nova"/>
                <a:cs typeface="Proxima Nova"/>
                <a:sym typeface="Proxima Nova"/>
              </a:defRPr>
            </a:lvl9pPr>
          </a:lstStyle>
          <a:p/>
        </p:txBody>
      </p:sp>
      <p:sp>
        <p:nvSpPr>
          <p:cNvPr id="169" name="Google Shape;169;p32"/>
          <p:cNvSpPr txBox="1"/>
          <p:nvPr>
            <p:ph idx="10" type="dt"/>
          </p:nvPr>
        </p:nvSpPr>
        <p:spPr>
          <a:xfrm>
            <a:off x="3050875" y="4752000"/>
            <a:ext cx="900000" cy="2700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900" u="none" cap="none" strike="noStrike">
                <a:solidFill>
                  <a:srgbClr val="7F7F7F"/>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70" name="Google Shape;170;p32"/>
          <p:cNvSpPr txBox="1"/>
          <p:nvPr>
            <p:ph idx="11" type="ftr"/>
          </p:nvPr>
        </p:nvSpPr>
        <p:spPr>
          <a:xfrm>
            <a:off x="3993393" y="4752000"/>
            <a:ext cx="1890000" cy="2700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None/>
              <a:defRPr b="0" i="0" sz="900" u="none" cap="none" strike="noStrike">
                <a:solidFill>
                  <a:srgbClr val="7F7F7F"/>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71" name="Google Shape;171;p32"/>
          <p:cNvSpPr txBox="1"/>
          <p:nvPr>
            <p:ph idx="12" type="sldNum"/>
          </p:nvPr>
        </p:nvSpPr>
        <p:spPr>
          <a:xfrm>
            <a:off x="5944611" y="4752000"/>
            <a:ext cx="540000" cy="2700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nl-BE"/>
              <a:t>‹#›</a:t>
            </a:fld>
            <a:endParaRPr/>
          </a:p>
        </p:txBody>
      </p:sp>
    </p:spTree>
  </p:cSld>
  <p:clrMap accent1="accent1" accent2="accent2" accent3="accent3" accent4="accent4" accent5="accent5" accent6="accent6" bg1="lt1" bg2="dk2" tx1="dk1" tx2="lt2" folHlink="folHlink" hlink="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 id="2147483689" r:id="rId13"/>
    <p:sldLayoutId id="2147483690" r:id="rId14"/>
    <p:sldLayoutId id="2147483691" r:id="rId15"/>
    <p:sldLayoutId id="2147483692" r:id="rId16"/>
    <p:sldLayoutId id="2147483693" r:id="rId17"/>
    <p:sldLayoutId id="2147483694" r:id="rId1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4" name="Shape 264"/>
        <p:cNvGrpSpPr/>
        <p:nvPr/>
      </p:nvGrpSpPr>
      <p:grpSpPr>
        <a:xfrm>
          <a:off x="0" y="0"/>
          <a:ext cx="0" cy="0"/>
          <a:chOff x="0" y="0"/>
          <a:chExt cx="0" cy="0"/>
        </a:xfrm>
      </p:grpSpPr>
      <p:sp>
        <p:nvSpPr>
          <p:cNvPr id="265" name="Google Shape;265;p51"/>
          <p:cNvSpPr txBox="1"/>
          <p:nvPr>
            <p:ph type="title"/>
          </p:nvPr>
        </p:nvSpPr>
        <p:spPr>
          <a:xfrm>
            <a:off x="457800" y="262200"/>
            <a:ext cx="7416000" cy="837000"/>
          </a:xfrm>
          <a:prstGeom prst="rect">
            <a:avLst/>
          </a:prstGeom>
          <a:noFill/>
          <a:ln>
            <a:noFill/>
          </a:ln>
        </p:spPr>
        <p:txBody>
          <a:bodyPr anchorCtr="0" anchor="t" bIns="91425" lIns="91425" spcFirstLastPara="1" rIns="91425" wrap="square" tIns="91425">
            <a:noAutofit/>
          </a:bodyPr>
          <a:lstStyle>
            <a:lvl1pPr lvl="0" marR="0" rtl="0" algn="l">
              <a:lnSpc>
                <a:spcPct val="102702"/>
              </a:lnSpc>
              <a:spcBef>
                <a:spcPts val="0"/>
              </a:spcBef>
              <a:spcAft>
                <a:spcPts val="0"/>
              </a:spcAft>
              <a:buClr>
                <a:schemeClr val="dk1"/>
              </a:buClr>
              <a:buSzPts val="3700"/>
              <a:buFont typeface="Proxima Nova"/>
              <a:buNone/>
              <a:defRPr b="0" i="0" sz="3700" u="none" cap="none" strike="noStrike">
                <a:solidFill>
                  <a:schemeClr val="dk1"/>
                </a:solidFill>
                <a:latin typeface="Proxima Nova"/>
                <a:ea typeface="Proxima Nova"/>
                <a:cs typeface="Proxima Nova"/>
                <a:sym typeface="Proxima Nova"/>
              </a:defRPr>
            </a:lvl1pPr>
            <a:lvl2pPr lvl="1" marR="0" rtl="0" algn="l">
              <a:lnSpc>
                <a:spcPct val="100000"/>
              </a:lnSpc>
              <a:spcBef>
                <a:spcPts val="0"/>
              </a:spcBef>
              <a:spcAft>
                <a:spcPts val="0"/>
              </a:spcAft>
              <a:buClr>
                <a:srgbClr val="000000"/>
              </a:buClr>
              <a:buSzPts val="1400"/>
              <a:buFont typeface="Proxima Nova"/>
              <a:buNone/>
              <a:defRPr b="0" i="0" sz="1800" u="none" cap="none" strike="noStrike">
                <a:solidFill>
                  <a:srgbClr val="000000"/>
                </a:solidFill>
                <a:latin typeface="Proxima Nova"/>
                <a:ea typeface="Proxima Nova"/>
                <a:cs typeface="Proxima Nova"/>
                <a:sym typeface="Proxima Nova"/>
              </a:defRPr>
            </a:lvl2pPr>
            <a:lvl3pPr lvl="2" marR="0" rtl="0" algn="l">
              <a:lnSpc>
                <a:spcPct val="100000"/>
              </a:lnSpc>
              <a:spcBef>
                <a:spcPts val="0"/>
              </a:spcBef>
              <a:spcAft>
                <a:spcPts val="0"/>
              </a:spcAft>
              <a:buClr>
                <a:srgbClr val="000000"/>
              </a:buClr>
              <a:buSzPts val="1400"/>
              <a:buFont typeface="Proxima Nova"/>
              <a:buNone/>
              <a:defRPr b="0" i="0" sz="1800" u="none" cap="none" strike="noStrike">
                <a:solidFill>
                  <a:srgbClr val="000000"/>
                </a:solidFill>
                <a:latin typeface="Proxima Nova"/>
                <a:ea typeface="Proxima Nova"/>
                <a:cs typeface="Proxima Nova"/>
                <a:sym typeface="Proxima Nova"/>
              </a:defRPr>
            </a:lvl3pPr>
            <a:lvl4pPr lvl="3" marR="0" rtl="0" algn="l">
              <a:lnSpc>
                <a:spcPct val="100000"/>
              </a:lnSpc>
              <a:spcBef>
                <a:spcPts val="0"/>
              </a:spcBef>
              <a:spcAft>
                <a:spcPts val="0"/>
              </a:spcAft>
              <a:buClr>
                <a:srgbClr val="000000"/>
              </a:buClr>
              <a:buSzPts val="1400"/>
              <a:buFont typeface="Proxima Nova"/>
              <a:buNone/>
              <a:defRPr b="0" i="0" sz="1800" u="none" cap="none" strike="noStrike">
                <a:solidFill>
                  <a:srgbClr val="000000"/>
                </a:solidFill>
                <a:latin typeface="Proxima Nova"/>
                <a:ea typeface="Proxima Nova"/>
                <a:cs typeface="Proxima Nova"/>
                <a:sym typeface="Proxima Nova"/>
              </a:defRPr>
            </a:lvl4pPr>
            <a:lvl5pPr lvl="4" marR="0" rtl="0" algn="l">
              <a:lnSpc>
                <a:spcPct val="100000"/>
              </a:lnSpc>
              <a:spcBef>
                <a:spcPts val="0"/>
              </a:spcBef>
              <a:spcAft>
                <a:spcPts val="0"/>
              </a:spcAft>
              <a:buClr>
                <a:srgbClr val="000000"/>
              </a:buClr>
              <a:buSzPts val="1400"/>
              <a:buFont typeface="Proxima Nova"/>
              <a:buNone/>
              <a:defRPr b="0" i="0" sz="1800" u="none" cap="none" strike="noStrike">
                <a:solidFill>
                  <a:srgbClr val="000000"/>
                </a:solidFill>
                <a:latin typeface="Proxima Nova"/>
                <a:ea typeface="Proxima Nova"/>
                <a:cs typeface="Proxima Nova"/>
                <a:sym typeface="Proxima Nova"/>
              </a:defRPr>
            </a:lvl5pPr>
            <a:lvl6pPr lvl="5" marR="0" rtl="0" algn="l">
              <a:lnSpc>
                <a:spcPct val="100000"/>
              </a:lnSpc>
              <a:spcBef>
                <a:spcPts val="0"/>
              </a:spcBef>
              <a:spcAft>
                <a:spcPts val="0"/>
              </a:spcAft>
              <a:buClr>
                <a:srgbClr val="000000"/>
              </a:buClr>
              <a:buSzPts val="1400"/>
              <a:buFont typeface="Proxima Nova"/>
              <a:buNone/>
              <a:defRPr b="0" i="0" sz="1800" u="none" cap="none" strike="noStrike">
                <a:solidFill>
                  <a:srgbClr val="000000"/>
                </a:solidFill>
                <a:latin typeface="Proxima Nova"/>
                <a:ea typeface="Proxima Nova"/>
                <a:cs typeface="Proxima Nova"/>
                <a:sym typeface="Proxima Nova"/>
              </a:defRPr>
            </a:lvl6pPr>
            <a:lvl7pPr lvl="6" marR="0" rtl="0" algn="l">
              <a:lnSpc>
                <a:spcPct val="100000"/>
              </a:lnSpc>
              <a:spcBef>
                <a:spcPts val="0"/>
              </a:spcBef>
              <a:spcAft>
                <a:spcPts val="0"/>
              </a:spcAft>
              <a:buClr>
                <a:srgbClr val="000000"/>
              </a:buClr>
              <a:buSzPts val="1400"/>
              <a:buFont typeface="Proxima Nova"/>
              <a:buNone/>
              <a:defRPr b="0" i="0" sz="1800" u="none" cap="none" strike="noStrike">
                <a:solidFill>
                  <a:srgbClr val="000000"/>
                </a:solidFill>
                <a:latin typeface="Proxima Nova"/>
                <a:ea typeface="Proxima Nova"/>
                <a:cs typeface="Proxima Nova"/>
                <a:sym typeface="Proxima Nova"/>
              </a:defRPr>
            </a:lvl7pPr>
            <a:lvl8pPr lvl="7" marR="0" rtl="0" algn="l">
              <a:lnSpc>
                <a:spcPct val="100000"/>
              </a:lnSpc>
              <a:spcBef>
                <a:spcPts val="0"/>
              </a:spcBef>
              <a:spcAft>
                <a:spcPts val="0"/>
              </a:spcAft>
              <a:buClr>
                <a:srgbClr val="000000"/>
              </a:buClr>
              <a:buSzPts val="1400"/>
              <a:buFont typeface="Proxima Nova"/>
              <a:buNone/>
              <a:defRPr b="0" i="0" sz="1800" u="none" cap="none" strike="noStrike">
                <a:solidFill>
                  <a:srgbClr val="000000"/>
                </a:solidFill>
                <a:latin typeface="Proxima Nova"/>
                <a:ea typeface="Proxima Nova"/>
                <a:cs typeface="Proxima Nova"/>
                <a:sym typeface="Proxima Nova"/>
              </a:defRPr>
            </a:lvl8pPr>
            <a:lvl9pPr lvl="8" marR="0" rtl="0" algn="l">
              <a:lnSpc>
                <a:spcPct val="100000"/>
              </a:lnSpc>
              <a:spcBef>
                <a:spcPts val="0"/>
              </a:spcBef>
              <a:spcAft>
                <a:spcPts val="0"/>
              </a:spcAft>
              <a:buClr>
                <a:srgbClr val="000000"/>
              </a:buClr>
              <a:buSzPts val="1400"/>
              <a:buFont typeface="Proxima Nova"/>
              <a:buNone/>
              <a:defRPr b="0" i="0" sz="1800" u="none" cap="none" strike="noStrike">
                <a:solidFill>
                  <a:srgbClr val="000000"/>
                </a:solidFill>
                <a:latin typeface="Proxima Nova"/>
                <a:ea typeface="Proxima Nova"/>
                <a:cs typeface="Proxima Nova"/>
                <a:sym typeface="Proxima Nova"/>
              </a:defRPr>
            </a:lvl9pPr>
          </a:lstStyle>
          <a:p/>
        </p:txBody>
      </p:sp>
      <p:sp>
        <p:nvSpPr>
          <p:cNvPr id="266" name="Google Shape;266;p51"/>
          <p:cNvSpPr txBox="1"/>
          <p:nvPr>
            <p:ph idx="1" type="body"/>
          </p:nvPr>
        </p:nvSpPr>
        <p:spPr>
          <a:xfrm>
            <a:off x="457800" y="1132305"/>
            <a:ext cx="7416000" cy="2754000"/>
          </a:xfrm>
          <a:prstGeom prst="rect">
            <a:avLst/>
          </a:prstGeom>
          <a:noFill/>
          <a:ln>
            <a:noFill/>
          </a:ln>
        </p:spPr>
        <p:txBody>
          <a:bodyPr anchorCtr="0" anchor="t" bIns="91425" lIns="91425" spcFirstLastPara="1" rIns="91425" wrap="square" tIns="91425">
            <a:noAutofit/>
          </a:bodyPr>
          <a:lstStyle>
            <a:lvl1pPr indent="-354330" lvl="0" marL="457200" marR="0" rtl="0" algn="l">
              <a:lnSpc>
                <a:spcPct val="90000"/>
              </a:lnSpc>
              <a:spcBef>
                <a:spcPts val="300"/>
              </a:spcBef>
              <a:spcAft>
                <a:spcPts val="0"/>
              </a:spcAft>
              <a:buClr>
                <a:schemeClr val="dk1"/>
              </a:buClr>
              <a:buSzPts val="1980"/>
              <a:buFont typeface="Proxima Nova"/>
              <a:buChar char="•"/>
              <a:defRPr b="0" i="0" sz="2200" u="none" cap="none" strike="noStrike">
                <a:solidFill>
                  <a:schemeClr val="dk1"/>
                </a:solidFill>
                <a:latin typeface="Proxima Nova"/>
                <a:ea typeface="Proxima Nova"/>
                <a:cs typeface="Proxima Nova"/>
                <a:sym typeface="Proxima Nova"/>
              </a:defRPr>
            </a:lvl1pPr>
            <a:lvl2pPr indent="-326390" lvl="1" marL="914400" marR="0" rtl="0" algn="l">
              <a:lnSpc>
                <a:spcPct val="90000"/>
              </a:lnSpc>
              <a:spcBef>
                <a:spcPts val="300"/>
              </a:spcBef>
              <a:spcAft>
                <a:spcPts val="0"/>
              </a:spcAft>
              <a:buClr>
                <a:srgbClr val="7F7F7F"/>
              </a:buClr>
              <a:buSzPts val="1540"/>
              <a:buFont typeface="Proxima Nova"/>
              <a:buChar char="•"/>
              <a:defRPr b="0" i="0" sz="2200" u="none" cap="none" strike="noStrike">
                <a:solidFill>
                  <a:srgbClr val="7F7F7F"/>
                </a:solidFill>
                <a:latin typeface="Proxima Nova"/>
                <a:ea typeface="Proxima Nova"/>
                <a:cs typeface="Proxima Nova"/>
                <a:sym typeface="Proxima Nova"/>
              </a:defRPr>
            </a:lvl2pPr>
            <a:lvl3pPr indent="-342900" lvl="2" marL="1371600" marR="0" rtl="0" algn="l">
              <a:lnSpc>
                <a:spcPct val="90000"/>
              </a:lnSpc>
              <a:spcBef>
                <a:spcPts val="300"/>
              </a:spcBef>
              <a:spcAft>
                <a:spcPts val="0"/>
              </a:spcAft>
              <a:buClr>
                <a:schemeClr val="dk1"/>
              </a:buClr>
              <a:buSzPts val="1800"/>
              <a:buFont typeface="Proxima Nova"/>
              <a:buChar char="•"/>
              <a:defRPr b="0" i="0" sz="2000" u="none" cap="none" strike="noStrike">
                <a:solidFill>
                  <a:schemeClr val="dk1"/>
                </a:solidFill>
                <a:latin typeface="Proxima Nova"/>
                <a:ea typeface="Proxima Nova"/>
                <a:cs typeface="Proxima Nova"/>
                <a:sym typeface="Proxima Nova"/>
              </a:defRPr>
            </a:lvl3pPr>
            <a:lvl4pPr indent="-323850" lvl="3" marL="1828800" marR="0" rtl="0" algn="l">
              <a:lnSpc>
                <a:spcPct val="90000"/>
              </a:lnSpc>
              <a:spcBef>
                <a:spcPts val="300"/>
              </a:spcBef>
              <a:spcAft>
                <a:spcPts val="0"/>
              </a:spcAft>
              <a:buClr>
                <a:schemeClr val="dk1"/>
              </a:buClr>
              <a:buSzPts val="1500"/>
              <a:buFont typeface="Proxima Nova"/>
              <a:buChar char="•"/>
              <a:defRPr b="0" i="0" sz="2000" u="none" cap="none" strike="noStrike">
                <a:solidFill>
                  <a:schemeClr val="dk1"/>
                </a:solidFill>
                <a:latin typeface="Proxima Nova"/>
                <a:ea typeface="Proxima Nova"/>
                <a:cs typeface="Proxima Nova"/>
                <a:sym typeface="Proxima Nova"/>
              </a:defRPr>
            </a:lvl4pPr>
            <a:lvl5pPr indent="-342900" lvl="4" marL="2286000" marR="0" rtl="0" algn="l">
              <a:lnSpc>
                <a:spcPct val="90000"/>
              </a:lnSpc>
              <a:spcBef>
                <a:spcPts val="300"/>
              </a:spcBef>
              <a:spcAft>
                <a:spcPts val="0"/>
              </a:spcAft>
              <a:buClr>
                <a:schemeClr val="dk1"/>
              </a:buClr>
              <a:buSzPts val="1800"/>
              <a:buFont typeface="Proxima Nova"/>
              <a:buChar char="•"/>
              <a:defRPr b="0" i="0" sz="2000" u="none" cap="none" strike="noStrike">
                <a:solidFill>
                  <a:schemeClr val="dk1"/>
                </a:solidFill>
                <a:latin typeface="Proxima Nova"/>
                <a:ea typeface="Proxima Nova"/>
                <a:cs typeface="Proxima Nova"/>
                <a:sym typeface="Proxima Nova"/>
              </a:defRPr>
            </a:lvl5pPr>
            <a:lvl6pPr indent="-342900" lvl="5" marL="2743200" marR="0" rtl="0" algn="l">
              <a:lnSpc>
                <a:spcPct val="90000"/>
              </a:lnSpc>
              <a:spcBef>
                <a:spcPts val="500"/>
              </a:spcBef>
              <a:spcAft>
                <a:spcPts val="0"/>
              </a:spcAft>
              <a:buClr>
                <a:schemeClr val="dk1"/>
              </a:buClr>
              <a:buSzPts val="1800"/>
              <a:buFont typeface="Proxima Nova"/>
              <a:buChar char="•"/>
              <a:defRPr b="0" i="0" sz="1800" u="none" cap="none" strike="noStrike">
                <a:solidFill>
                  <a:schemeClr val="dk1"/>
                </a:solidFill>
                <a:latin typeface="Proxima Nova"/>
                <a:ea typeface="Proxima Nova"/>
                <a:cs typeface="Proxima Nova"/>
                <a:sym typeface="Proxima Nova"/>
              </a:defRPr>
            </a:lvl6pPr>
            <a:lvl7pPr indent="-342900" lvl="6" marL="3200400" marR="0" rtl="0" algn="l">
              <a:lnSpc>
                <a:spcPct val="90000"/>
              </a:lnSpc>
              <a:spcBef>
                <a:spcPts val="500"/>
              </a:spcBef>
              <a:spcAft>
                <a:spcPts val="0"/>
              </a:spcAft>
              <a:buClr>
                <a:schemeClr val="dk1"/>
              </a:buClr>
              <a:buSzPts val="1800"/>
              <a:buFont typeface="Proxima Nova"/>
              <a:buChar char="•"/>
              <a:defRPr b="0" i="0" sz="1800" u="none" cap="none" strike="noStrike">
                <a:solidFill>
                  <a:schemeClr val="dk1"/>
                </a:solidFill>
                <a:latin typeface="Proxima Nova"/>
                <a:ea typeface="Proxima Nova"/>
                <a:cs typeface="Proxima Nova"/>
                <a:sym typeface="Proxima Nova"/>
              </a:defRPr>
            </a:lvl7pPr>
            <a:lvl8pPr indent="-342900" lvl="7" marL="3657600" marR="0" rtl="0" algn="l">
              <a:lnSpc>
                <a:spcPct val="90000"/>
              </a:lnSpc>
              <a:spcBef>
                <a:spcPts val="500"/>
              </a:spcBef>
              <a:spcAft>
                <a:spcPts val="0"/>
              </a:spcAft>
              <a:buClr>
                <a:schemeClr val="dk1"/>
              </a:buClr>
              <a:buSzPts val="1800"/>
              <a:buFont typeface="Proxima Nova"/>
              <a:buChar char="•"/>
              <a:defRPr b="0" i="0" sz="1800" u="none" cap="none" strike="noStrike">
                <a:solidFill>
                  <a:schemeClr val="dk1"/>
                </a:solidFill>
                <a:latin typeface="Proxima Nova"/>
                <a:ea typeface="Proxima Nova"/>
                <a:cs typeface="Proxima Nova"/>
                <a:sym typeface="Proxima Nova"/>
              </a:defRPr>
            </a:lvl8pPr>
            <a:lvl9pPr indent="-342900" lvl="8" marL="4114800" marR="0" rtl="0" algn="l">
              <a:lnSpc>
                <a:spcPct val="90000"/>
              </a:lnSpc>
              <a:spcBef>
                <a:spcPts val="500"/>
              </a:spcBef>
              <a:spcAft>
                <a:spcPts val="0"/>
              </a:spcAft>
              <a:buClr>
                <a:schemeClr val="dk1"/>
              </a:buClr>
              <a:buSzPts val="1800"/>
              <a:buFont typeface="Proxima Nova"/>
              <a:buChar char="•"/>
              <a:defRPr b="0" i="0" sz="1800" u="none" cap="none" strike="noStrike">
                <a:solidFill>
                  <a:schemeClr val="dk1"/>
                </a:solidFill>
                <a:latin typeface="Proxima Nova"/>
                <a:ea typeface="Proxima Nova"/>
                <a:cs typeface="Proxima Nova"/>
                <a:sym typeface="Proxima Nova"/>
              </a:defRPr>
            </a:lvl9pPr>
          </a:lstStyle>
          <a:p/>
        </p:txBody>
      </p:sp>
      <p:sp>
        <p:nvSpPr>
          <p:cNvPr id="267" name="Google Shape;267;p51"/>
          <p:cNvSpPr txBox="1"/>
          <p:nvPr>
            <p:ph idx="10" type="dt"/>
          </p:nvPr>
        </p:nvSpPr>
        <p:spPr>
          <a:xfrm>
            <a:off x="3050875" y="4752000"/>
            <a:ext cx="900000" cy="2700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900" u="none" cap="none" strike="noStrike">
                <a:solidFill>
                  <a:srgbClr val="7F7F7F"/>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268" name="Google Shape;268;p51"/>
          <p:cNvSpPr txBox="1"/>
          <p:nvPr>
            <p:ph idx="11" type="ftr"/>
          </p:nvPr>
        </p:nvSpPr>
        <p:spPr>
          <a:xfrm>
            <a:off x="3993393" y="4752000"/>
            <a:ext cx="1890000" cy="2700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None/>
              <a:defRPr b="0" i="0" sz="900" u="none" cap="none" strike="noStrike">
                <a:solidFill>
                  <a:srgbClr val="7F7F7F"/>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269" name="Google Shape;269;p51"/>
          <p:cNvSpPr txBox="1"/>
          <p:nvPr>
            <p:ph idx="12" type="sldNum"/>
          </p:nvPr>
        </p:nvSpPr>
        <p:spPr>
          <a:xfrm>
            <a:off x="5944611" y="4752000"/>
            <a:ext cx="540000" cy="2700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nl-BE"/>
              <a:t>‹#›</a:t>
            </a:fld>
            <a:endParaRPr/>
          </a:p>
        </p:txBody>
      </p:sp>
    </p:spTree>
  </p:cSld>
  <p:clrMap accent1="accent1" accent2="accent2" accent3="accent3" accent4="accent4" accent5="accent5" accent6="accent6" bg1="lt1" bg2="dk2" tx1="dk1" tx2="lt2" folHlink="folHlink" hlink="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 id="2147483706" r:id="rId12"/>
    <p:sldLayoutId id="2147483707" r:id="rId13"/>
    <p:sldLayoutId id="2147483708" r:id="rId14"/>
    <p:sldLayoutId id="2147483709" r:id="rId15"/>
    <p:sldLayoutId id="2147483710" r:id="rId16"/>
    <p:sldLayoutId id="2147483711" r:id="rId17"/>
    <p:sldLayoutId id="2147483712" r:id="rId18"/>
    <p:sldLayoutId id="2147483713" r:id="rId19"/>
    <p:sldLayoutId id="2147483714" r:id="rId2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0.xml"/><Relationship Id="rId3" Type="http://schemas.openxmlformats.org/officeDocument/2006/relationships/image" Target="../media/image52.png"/><Relationship Id="rId4" Type="http://schemas.openxmlformats.org/officeDocument/2006/relationships/image" Target="../media/image57.png"/><Relationship Id="rId9" Type="http://schemas.openxmlformats.org/officeDocument/2006/relationships/image" Target="../media/image60.png"/><Relationship Id="rId5" Type="http://schemas.openxmlformats.org/officeDocument/2006/relationships/image" Target="../media/image54.png"/><Relationship Id="rId6" Type="http://schemas.openxmlformats.org/officeDocument/2006/relationships/image" Target="../media/image55.png"/><Relationship Id="rId7" Type="http://schemas.openxmlformats.org/officeDocument/2006/relationships/image" Target="../media/image58.png"/><Relationship Id="rId8" Type="http://schemas.openxmlformats.org/officeDocument/2006/relationships/image" Target="../media/image5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1.xml"/><Relationship Id="rId3" Type="http://schemas.openxmlformats.org/officeDocument/2006/relationships/image" Target="../media/image5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2.xml"/><Relationship Id="rId3" Type="http://schemas.openxmlformats.org/officeDocument/2006/relationships/image" Target="../media/image67.jpg"/><Relationship Id="rId4" Type="http://schemas.openxmlformats.org/officeDocument/2006/relationships/image" Target="../media/image6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5.xml"/><Relationship Id="rId3" Type="http://schemas.openxmlformats.org/officeDocument/2006/relationships/image" Target="../media/image6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6.xml"/><Relationship Id="rId3" Type="http://schemas.openxmlformats.org/officeDocument/2006/relationships/image" Target="../media/image74.png"/><Relationship Id="rId4" Type="http://schemas.openxmlformats.org/officeDocument/2006/relationships/image" Target="../media/image63.png"/><Relationship Id="rId5" Type="http://schemas.openxmlformats.org/officeDocument/2006/relationships/image" Target="../media/image6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7.xml"/><Relationship Id="rId3" Type="http://schemas.openxmlformats.org/officeDocument/2006/relationships/image" Target="../media/image6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8.xml"/><Relationship Id="rId3" Type="http://schemas.openxmlformats.org/officeDocument/2006/relationships/image" Target="../media/image6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9.xml"/><Relationship Id="rId3" Type="http://schemas.openxmlformats.org/officeDocument/2006/relationships/image" Target="../media/image6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xml"/><Relationship Id="rId3" Type="http://schemas.openxmlformats.org/officeDocument/2006/relationships/image" Target="../media/image4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20.xml"/><Relationship Id="rId3" Type="http://schemas.openxmlformats.org/officeDocument/2006/relationships/image" Target="../media/image6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21.xml"/><Relationship Id="rId3" Type="http://schemas.openxmlformats.org/officeDocument/2006/relationships/image" Target="../media/image72.png"/><Relationship Id="rId4" Type="http://schemas.openxmlformats.org/officeDocument/2006/relationships/image" Target="../media/image71.jpg"/><Relationship Id="rId5" Type="http://schemas.openxmlformats.org/officeDocument/2006/relationships/hyperlink" Target="https://test.data.vlaanderen.be/doc/applicatieprofiel/FeitelijkeVerenigingen/ontwerpstandaard/2021-06-22"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22.xml"/><Relationship Id="rId3" Type="http://schemas.openxmlformats.org/officeDocument/2006/relationships/image" Target="../media/image70.png"/><Relationship Id="rId4" Type="http://schemas.openxmlformats.org/officeDocument/2006/relationships/image" Target="../media/image7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23.xml"/><Relationship Id="rId3" Type="http://schemas.openxmlformats.org/officeDocument/2006/relationships/image" Target="../media/image77.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24.xml"/><Relationship Id="rId3" Type="http://schemas.openxmlformats.org/officeDocument/2006/relationships/image" Target="../media/image82.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25.xml"/><Relationship Id="rId3" Type="http://schemas.openxmlformats.org/officeDocument/2006/relationships/hyperlink" Target="https://www.w3.org/ns/prov#Activity"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xml"/><Relationship Id="rId3" Type="http://schemas.openxmlformats.org/officeDocument/2006/relationships/image" Target="../media/image42.png"/><Relationship Id="rId4" Type="http://schemas.openxmlformats.org/officeDocument/2006/relationships/image" Target="../media/image51.png"/><Relationship Id="rId5" Type="http://schemas.openxmlformats.org/officeDocument/2006/relationships/image" Target="../media/image5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36.xml"/><Relationship Id="rId3" Type="http://schemas.openxmlformats.org/officeDocument/2006/relationships/image" Target="../media/image7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37.xml"/><Relationship Id="rId3" Type="http://schemas.openxmlformats.org/officeDocument/2006/relationships/image" Target="../media/image73.png"/><Relationship Id="rId4" Type="http://schemas.openxmlformats.org/officeDocument/2006/relationships/image" Target="../media/image7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38.xml"/><Relationship Id="rId3" Type="http://schemas.openxmlformats.org/officeDocument/2006/relationships/image" Target="../media/image81.png"/><Relationship Id="rId4" Type="http://schemas.openxmlformats.org/officeDocument/2006/relationships/hyperlink" Target="https://github.com/Informatievlaanderen/OSLOthema-feitelijkeVerenigingen" TargetMode="External"/><Relationship Id="rId5" Type="http://schemas.openxmlformats.org/officeDocument/2006/relationships/image" Target="../media/image7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44.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40.xml"/><Relationship Id="rId3" Type="http://schemas.openxmlformats.org/officeDocument/2006/relationships/image" Target="../media/image7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42.xml"/><Relationship Id="rId3" Type="http://schemas.openxmlformats.org/officeDocument/2006/relationships/hyperlink" Target="https://data.vlaanderen.be/standaarden/standaard-in-ontwikkeling/vocabularium-feitelijke-verenigingen.html" TargetMode="External"/><Relationship Id="rId4" Type="http://schemas.openxmlformats.org/officeDocument/2006/relationships/hyperlink" Target="https://github.com/Informatievlaanderen/OSLOthema-feitelijkeVerenigingen" TargetMode="External"/><Relationship Id="rId5" Type="http://schemas.openxmlformats.org/officeDocument/2006/relationships/hyperlink" Target="https://test.data.vlaanderen.be/doc/applicatieprofiel/FeitelijkeVerenigingen/ontwerpstandaard/2021-06-22"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43.xml"/><Relationship Id="rId3" Type="http://schemas.openxmlformats.org/officeDocument/2006/relationships/hyperlink" Target="mailto:kevin.haleydt@vlaanderen.be" TargetMode="External"/><Relationship Id="rId4" Type="http://schemas.openxmlformats.org/officeDocument/2006/relationships/hyperlink" Target="mailto:kevin.haleydt@vlaanderen.be" TargetMode="External"/><Relationship Id="rId9" Type="http://schemas.openxmlformats.org/officeDocument/2006/relationships/hyperlink" Target="https://github.com/Informatievlaanderen/OSLOthema-feitelijkeVerenigingen" TargetMode="External"/><Relationship Id="rId5" Type="http://schemas.openxmlformats.org/officeDocument/2006/relationships/hyperlink" Target="mailto:yves.meersmans@vlaanderen.be" TargetMode="External"/><Relationship Id="rId6" Type="http://schemas.openxmlformats.org/officeDocument/2006/relationships/hyperlink" Target="mailto:michiel.dekeyzer@vlaanderen.be" TargetMode="External"/><Relationship Id="rId7" Type="http://schemas.openxmlformats.org/officeDocument/2006/relationships/hyperlink" Target="mailto:michiel.dekeyzer@vlaanderen.be" TargetMode="External"/><Relationship Id="rId8" Type="http://schemas.openxmlformats.org/officeDocument/2006/relationships/image" Target="../media/image8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4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48.png"/><Relationship Id="rId4" Type="http://schemas.openxmlformats.org/officeDocument/2006/relationships/image" Target="../media/image4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5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8.xml"/><Relationship Id="rId3" Type="http://schemas.openxmlformats.org/officeDocument/2006/relationships/image" Target="../media/image5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9.xml"/><Relationship Id="rId3" Type="http://schemas.openxmlformats.org/officeDocument/2006/relationships/image" Target="../media/image52.png"/><Relationship Id="rId4" Type="http://schemas.openxmlformats.org/officeDocument/2006/relationships/image" Target="../media/image57.png"/><Relationship Id="rId5" Type="http://schemas.openxmlformats.org/officeDocument/2006/relationships/image" Target="../media/image49.png"/><Relationship Id="rId6" Type="http://schemas.openxmlformats.org/officeDocument/2006/relationships/image" Target="../media/image5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grpSp>
        <p:nvGrpSpPr>
          <p:cNvPr id="393" name="Google Shape;393;p72"/>
          <p:cNvGrpSpPr/>
          <p:nvPr/>
        </p:nvGrpSpPr>
        <p:grpSpPr>
          <a:xfrm>
            <a:off x="-177800" y="-135466"/>
            <a:ext cx="5401982" cy="5427134"/>
            <a:chOff x="0" y="0"/>
            <a:chExt cx="8134350" cy="6858001"/>
          </a:xfrm>
        </p:grpSpPr>
        <p:sp>
          <p:nvSpPr>
            <p:cNvPr id="394" name="Google Shape;394;p72"/>
            <p:cNvSpPr/>
            <p:nvPr/>
          </p:nvSpPr>
          <p:spPr>
            <a:xfrm>
              <a:off x="4057650" y="1"/>
              <a:ext cx="4076700" cy="6858000"/>
            </a:xfrm>
            <a:prstGeom prst="trapezoid">
              <a:avLst>
                <a:gd fmla="val 26868" name="adj"/>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sp>
          <p:nvSpPr>
            <p:cNvPr id="395" name="Google Shape;395;p72"/>
            <p:cNvSpPr/>
            <p:nvPr/>
          </p:nvSpPr>
          <p:spPr>
            <a:xfrm>
              <a:off x="0" y="0"/>
              <a:ext cx="5295900" cy="6857999"/>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grpSp>
      <p:sp>
        <p:nvSpPr>
          <p:cNvPr id="396" name="Google Shape;396;p72"/>
          <p:cNvSpPr txBox="1"/>
          <p:nvPr/>
        </p:nvSpPr>
        <p:spPr>
          <a:xfrm>
            <a:off x="511351" y="1844195"/>
            <a:ext cx="5203500" cy="1390200"/>
          </a:xfrm>
          <a:prstGeom prst="rect">
            <a:avLst/>
          </a:prstGeom>
          <a:noFill/>
          <a:ln>
            <a:noFill/>
          </a:ln>
        </p:spPr>
        <p:txBody>
          <a:bodyPr anchorCtr="0" anchor="b" bIns="45700" lIns="91425" spcFirstLastPara="1" rIns="91425" wrap="square" tIns="45700">
            <a:noAutofit/>
          </a:bodyPr>
          <a:lstStyle/>
          <a:p>
            <a:pPr indent="0" lvl="0" marL="0" marR="0" rtl="0" algn="l">
              <a:lnSpc>
                <a:spcPct val="158343"/>
              </a:lnSpc>
              <a:spcBef>
                <a:spcPts val="0"/>
              </a:spcBef>
              <a:spcAft>
                <a:spcPts val="0"/>
              </a:spcAft>
              <a:buClr>
                <a:srgbClr val="000000"/>
              </a:buClr>
              <a:buSzPts val="3200"/>
              <a:buFont typeface="Arial"/>
              <a:buNone/>
            </a:pPr>
            <a:r>
              <a:t/>
            </a:r>
            <a:endParaRPr sz="3200">
              <a:solidFill>
                <a:schemeClr val="dk1"/>
              </a:solidFill>
            </a:endParaRPr>
          </a:p>
          <a:p>
            <a:pPr indent="0" lvl="0" marL="0" marR="0" rtl="0" algn="l">
              <a:lnSpc>
                <a:spcPct val="158343"/>
              </a:lnSpc>
              <a:spcBef>
                <a:spcPts val="0"/>
              </a:spcBef>
              <a:spcAft>
                <a:spcPts val="0"/>
              </a:spcAft>
              <a:buClr>
                <a:srgbClr val="000000"/>
              </a:buClr>
              <a:buSzPts val="3200"/>
              <a:buFont typeface="Arial"/>
              <a:buNone/>
            </a:pPr>
            <a:r>
              <a:t/>
            </a:r>
            <a:endParaRPr sz="3200">
              <a:solidFill>
                <a:schemeClr val="dk1"/>
              </a:solidFill>
            </a:endParaRPr>
          </a:p>
          <a:p>
            <a:pPr indent="0" lvl="0" marL="0" marR="0" rtl="0" algn="l">
              <a:lnSpc>
                <a:spcPct val="158343"/>
              </a:lnSpc>
              <a:spcBef>
                <a:spcPts val="0"/>
              </a:spcBef>
              <a:spcAft>
                <a:spcPts val="0"/>
              </a:spcAft>
              <a:buClr>
                <a:srgbClr val="000000"/>
              </a:buClr>
              <a:buSzPts val="3200"/>
              <a:buFont typeface="Arial"/>
              <a:buNone/>
            </a:pPr>
            <a:r>
              <a:rPr lang="nl-BE" sz="3200">
                <a:solidFill>
                  <a:schemeClr val="dk1"/>
                </a:solidFill>
              </a:rPr>
              <a:t>OSLO </a:t>
            </a:r>
            <a:r>
              <a:rPr lang="nl-BE" sz="3200">
                <a:solidFill>
                  <a:schemeClr val="dk1"/>
                </a:solidFill>
              </a:rPr>
              <a:t>feitelijke </a:t>
            </a:r>
            <a:r>
              <a:rPr lang="nl-BE" sz="3200">
                <a:solidFill>
                  <a:schemeClr val="dk1"/>
                </a:solidFill>
              </a:rPr>
              <a:t>verenigingen</a:t>
            </a:r>
            <a:endParaRPr/>
          </a:p>
        </p:txBody>
      </p:sp>
      <p:sp>
        <p:nvSpPr>
          <p:cNvPr id="397" name="Google Shape;397;p72"/>
          <p:cNvSpPr txBox="1"/>
          <p:nvPr/>
        </p:nvSpPr>
        <p:spPr>
          <a:xfrm>
            <a:off x="492411" y="3109297"/>
            <a:ext cx="7070100" cy="790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200" u="none" cap="none" strike="noStrike">
              <a:solidFill>
                <a:srgbClr val="000000"/>
              </a:solidFill>
              <a:latin typeface="Arial"/>
              <a:ea typeface="Arial"/>
              <a:cs typeface="Arial"/>
              <a:sym typeface="Arial"/>
            </a:endParaRPr>
          </a:p>
        </p:txBody>
      </p:sp>
      <p:sp>
        <p:nvSpPr>
          <p:cNvPr id="398" name="Google Shape;398;p72"/>
          <p:cNvSpPr txBox="1"/>
          <p:nvPr/>
        </p:nvSpPr>
        <p:spPr>
          <a:xfrm>
            <a:off x="511360" y="4679380"/>
            <a:ext cx="4773300" cy="264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nl-BE"/>
              <a:t>Digitaal </a:t>
            </a:r>
            <a:r>
              <a:rPr b="0" i="0" lang="nl-BE" sz="1400" u="none" cap="none" strike="noStrike">
                <a:solidFill>
                  <a:srgbClr val="000000"/>
                </a:solidFill>
                <a:latin typeface="Arial"/>
                <a:ea typeface="Arial"/>
                <a:cs typeface="Arial"/>
                <a:sym typeface="Arial"/>
              </a:rPr>
              <a:t>Vlaanderen</a:t>
            </a:r>
            <a:endParaRPr/>
          </a:p>
        </p:txBody>
      </p:sp>
      <p:pic>
        <p:nvPicPr>
          <p:cNvPr id="399" name="Google Shape;399;p72"/>
          <p:cNvPicPr preferRelativeResize="0"/>
          <p:nvPr/>
        </p:nvPicPr>
        <p:blipFill rotWithShape="1">
          <a:blip r:embed="rId3">
            <a:alphaModFix/>
          </a:blip>
          <a:srcRect b="0" l="5325" r="0" t="0"/>
          <a:stretch/>
        </p:blipFill>
        <p:spPr>
          <a:xfrm>
            <a:off x="499135" y="273306"/>
            <a:ext cx="1828550" cy="734475"/>
          </a:xfrm>
          <a:prstGeom prst="rect">
            <a:avLst/>
          </a:prstGeom>
          <a:noFill/>
          <a:ln>
            <a:noFill/>
          </a:ln>
        </p:spPr>
      </p:pic>
      <p:sp>
        <p:nvSpPr>
          <p:cNvPr id="400" name="Google Shape;400;p72"/>
          <p:cNvSpPr txBox="1"/>
          <p:nvPr/>
        </p:nvSpPr>
        <p:spPr>
          <a:xfrm>
            <a:off x="511360" y="4414780"/>
            <a:ext cx="4773300" cy="264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nl-BE"/>
              <a:t>Virtuele thematische werkgroep - Microsoft Teams</a:t>
            </a:r>
            <a:endParaRPr/>
          </a:p>
        </p:txBody>
      </p:sp>
      <p:sp>
        <p:nvSpPr>
          <p:cNvPr id="401" name="Google Shape;401;p72"/>
          <p:cNvSpPr txBox="1"/>
          <p:nvPr/>
        </p:nvSpPr>
        <p:spPr>
          <a:xfrm>
            <a:off x="511361" y="3268272"/>
            <a:ext cx="7070100" cy="790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lang="nl-BE" sz="1550"/>
              <a:t>Welkom! We starten om 13:05.</a:t>
            </a:r>
            <a:br>
              <a:rPr b="1" i="0" lang="nl-BE" sz="1550" u="none" cap="none" strike="noStrike">
                <a:solidFill>
                  <a:srgbClr val="000000"/>
                </a:solidFill>
              </a:rPr>
            </a:br>
            <a:endParaRPr b="1" i="0" sz="1550" u="none" cap="none" strike="noStrike">
              <a:solidFill>
                <a:srgbClr val="000000"/>
              </a:solidFill>
            </a:endParaRPr>
          </a:p>
          <a:p>
            <a:pPr indent="0" lvl="0" marL="0" marR="0" rtl="0" algn="l">
              <a:lnSpc>
                <a:spcPct val="100000"/>
              </a:lnSpc>
              <a:spcBef>
                <a:spcPts val="0"/>
              </a:spcBef>
              <a:spcAft>
                <a:spcPts val="0"/>
              </a:spcAft>
              <a:buNone/>
            </a:pPr>
            <a:r>
              <a:rPr b="1" lang="nl-BE"/>
              <a:t>Dinsdag</a:t>
            </a:r>
            <a:r>
              <a:rPr b="1" i="0" lang="nl-BE" sz="1400" u="none" cap="none" strike="noStrike">
                <a:solidFill>
                  <a:srgbClr val="000000"/>
                </a:solidFill>
              </a:rPr>
              <a:t> </a:t>
            </a:r>
            <a:r>
              <a:rPr b="1" lang="nl-BE"/>
              <a:t>6</a:t>
            </a:r>
            <a:r>
              <a:rPr b="1" i="0" lang="nl-BE" sz="1400" u="none" cap="none" strike="noStrike">
                <a:solidFill>
                  <a:srgbClr val="000000"/>
                </a:solidFill>
              </a:rPr>
              <a:t> </a:t>
            </a:r>
            <a:r>
              <a:rPr b="1" lang="nl-BE"/>
              <a:t>juli</a:t>
            </a:r>
            <a:r>
              <a:rPr b="1" i="0" lang="nl-BE" sz="1400" u="none" cap="none" strike="noStrike">
                <a:solidFill>
                  <a:srgbClr val="000000"/>
                </a:solidFill>
              </a:rPr>
              <a:t> 2021</a:t>
            </a:r>
            <a:endParaRPr b="1" i="0" sz="1200" u="none" cap="none" strike="noStrike">
              <a:solidFill>
                <a:srgbClr val="000000"/>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 name="Shape 523"/>
        <p:cNvGrpSpPr/>
        <p:nvPr/>
      </p:nvGrpSpPr>
      <p:grpSpPr>
        <a:xfrm>
          <a:off x="0" y="0"/>
          <a:ext cx="0" cy="0"/>
          <a:chOff x="0" y="0"/>
          <a:chExt cx="0" cy="0"/>
        </a:xfrm>
      </p:grpSpPr>
      <p:sp>
        <p:nvSpPr>
          <p:cNvPr id="524" name="Google Shape;524;p81"/>
          <p:cNvSpPr txBox="1"/>
          <p:nvPr/>
        </p:nvSpPr>
        <p:spPr>
          <a:xfrm>
            <a:off x="861000" y="4144425"/>
            <a:ext cx="3801300" cy="1031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nl-BE" sz="1100">
                <a:solidFill>
                  <a:srgbClr val="FF0000"/>
                </a:solidFill>
                <a:latin typeface="Proxima Nova"/>
                <a:ea typeface="Proxima Nova"/>
                <a:cs typeface="Proxima Nova"/>
                <a:sym typeface="Proxima Nova"/>
              </a:rPr>
              <a:t>Er volgt op dit OSLO traject nog een samenwerkings- en </a:t>
            </a:r>
            <a:r>
              <a:rPr lang="nl-BE" sz="1100">
                <a:solidFill>
                  <a:srgbClr val="FF0000"/>
                </a:solidFill>
                <a:latin typeface="Proxima Nova"/>
                <a:ea typeface="Proxima Nova"/>
                <a:cs typeface="Proxima Nova"/>
                <a:sym typeface="Proxima Nova"/>
              </a:rPr>
              <a:t>governance traject</a:t>
            </a:r>
            <a:r>
              <a:rPr lang="nl-BE" sz="1100">
                <a:solidFill>
                  <a:srgbClr val="FF0000"/>
                </a:solidFill>
                <a:latin typeface="Proxima Nova"/>
                <a:ea typeface="Proxima Nova"/>
                <a:cs typeface="Proxima Nova"/>
                <a:sym typeface="Proxima Nova"/>
              </a:rPr>
              <a:t>. Daarin zal bekeken worden welk advies kan gegeven worden omtrent de beschikbaarheid van deze gegevens. </a:t>
            </a:r>
            <a:endParaRPr sz="1100">
              <a:solidFill>
                <a:srgbClr val="FF0000"/>
              </a:solidFill>
              <a:latin typeface="Proxima Nova"/>
              <a:ea typeface="Proxima Nova"/>
              <a:cs typeface="Proxima Nova"/>
              <a:sym typeface="Proxima Nova"/>
            </a:endParaRPr>
          </a:p>
          <a:p>
            <a:pPr indent="0" lvl="0" marL="0" rtl="0" algn="l">
              <a:spcBef>
                <a:spcPts val="0"/>
              </a:spcBef>
              <a:spcAft>
                <a:spcPts val="0"/>
              </a:spcAft>
              <a:buNone/>
            </a:pPr>
            <a:r>
              <a:rPr lang="nl-BE" sz="1100">
                <a:solidFill>
                  <a:srgbClr val="FF0000"/>
                </a:solidFill>
                <a:latin typeface="Proxima Nova"/>
                <a:ea typeface="Proxima Nova"/>
                <a:cs typeface="Proxima Nova"/>
                <a:sym typeface="Proxima Nova"/>
              </a:rPr>
              <a:t>M.a.w. wie de redenen van weigering kan inkijken. </a:t>
            </a:r>
            <a:endParaRPr sz="1100">
              <a:solidFill>
                <a:srgbClr val="FF0000"/>
              </a:solidFill>
              <a:latin typeface="Proxima Nova"/>
              <a:ea typeface="Proxima Nova"/>
              <a:cs typeface="Proxima Nova"/>
              <a:sym typeface="Proxima Nova"/>
            </a:endParaRPr>
          </a:p>
        </p:txBody>
      </p:sp>
      <p:sp>
        <p:nvSpPr>
          <p:cNvPr id="525" name="Google Shape;525;p81"/>
          <p:cNvSpPr txBox="1"/>
          <p:nvPr/>
        </p:nvSpPr>
        <p:spPr>
          <a:xfrm>
            <a:off x="653825" y="290650"/>
            <a:ext cx="3918300" cy="7383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rPr b="1" lang="nl-BE" sz="2400"/>
              <a:t>2. “Erkenningsaanvraag” lostrekken van “Erkenning” </a:t>
            </a:r>
            <a:endParaRPr b="1" sz="2400"/>
          </a:p>
          <a:p>
            <a:pPr indent="0" lvl="0" marL="0" marR="0" rtl="0" algn="l">
              <a:lnSpc>
                <a:spcPct val="100000"/>
              </a:lnSpc>
              <a:spcBef>
                <a:spcPts val="0"/>
              </a:spcBef>
              <a:spcAft>
                <a:spcPts val="0"/>
              </a:spcAft>
              <a:buNone/>
            </a:pPr>
            <a:r>
              <a:t/>
            </a:r>
            <a:endParaRPr b="1" sz="2400"/>
          </a:p>
        </p:txBody>
      </p:sp>
      <p:pic>
        <p:nvPicPr>
          <p:cNvPr id="526" name="Google Shape;526;p81"/>
          <p:cNvPicPr preferRelativeResize="0"/>
          <p:nvPr/>
        </p:nvPicPr>
        <p:blipFill rotWithShape="1">
          <a:blip r:embed="rId3">
            <a:alphaModFix amt="14000"/>
          </a:blip>
          <a:srcRect b="0" l="0" r="40719" t="0"/>
          <a:stretch/>
        </p:blipFill>
        <p:spPr>
          <a:xfrm>
            <a:off x="4572000" y="0"/>
            <a:ext cx="4572001" cy="5143501"/>
          </a:xfrm>
          <a:prstGeom prst="rect">
            <a:avLst/>
          </a:prstGeom>
          <a:noFill/>
          <a:ln>
            <a:noFill/>
          </a:ln>
        </p:spPr>
      </p:pic>
      <p:sp>
        <p:nvSpPr>
          <p:cNvPr id="527" name="Google Shape;527;p81"/>
          <p:cNvSpPr txBox="1"/>
          <p:nvPr/>
        </p:nvSpPr>
        <p:spPr>
          <a:xfrm>
            <a:off x="542750" y="1537825"/>
            <a:ext cx="3869400" cy="255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nl-BE">
                <a:latin typeface="Proxima Nova"/>
                <a:ea typeface="Proxima Nova"/>
                <a:cs typeface="Proxima Nova"/>
                <a:sym typeface="Proxima Nova"/>
              </a:rPr>
              <a:t>Het concept “Erkenning” omvatte ook de elementen voor een aanvraag ervan:</a:t>
            </a:r>
            <a:endParaRPr>
              <a:latin typeface="Proxima Nova"/>
              <a:ea typeface="Proxima Nova"/>
              <a:cs typeface="Proxima Nova"/>
              <a:sym typeface="Proxima Nova"/>
            </a:endParaRPr>
          </a:p>
          <a:p>
            <a:pPr indent="-317500" lvl="0" marL="457200" rtl="0" algn="l">
              <a:spcBef>
                <a:spcPts val="0"/>
              </a:spcBef>
              <a:spcAft>
                <a:spcPts val="0"/>
              </a:spcAft>
              <a:buSzPts val="1400"/>
              <a:buFont typeface="Proxima Nova"/>
              <a:buChar char="●"/>
            </a:pPr>
            <a:r>
              <a:rPr lang="nl-BE">
                <a:latin typeface="Proxima Nova"/>
                <a:ea typeface="Proxima Nova"/>
                <a:cs typeface="Proxima Nova"/>
                <a:sym typeface="Proxima Nova"/>
              </a:rPr>
              <a:t>criteriumvereiste</a:t>
            </a:r>
            <a:endParaRPr>
              <a:latin typeface="Proxima Nova"/>
              <a:ea typeface="Proxima Nova"/>
              <a:cs typeface="Proxima Nova"/>
              <a:sym typeface="Proxima Nova"/>
            </a:endParaRPr>
          </a:p>
          <a:p>
            <a:pPr indent="-317500" lvl="0" marL="457200" rtl="0" algn="l">
              <a:spcBef>
                <a:spcPts val="0"/>
              </a:spcBef>
              <a:spcAft>
                <a:spcPts val="0"/>
              </a:spcAft>
              <a:buSzPts val="1400"/>
              <a:buFont typeface="Proxima Nova"/>
              <a:buChar char="●"/>
            </a:pPr>
            <a:r>
              <a:rPr lang="nl-BE">
                <a:latin typeface="Proxima Nova"/>
                <a:ea typeface="Proxima Nova"/>
                <a:cs typeface="Proxima Nova"/>
                <a:sym typeface="Proxima Nova"/>
              </a:rPr>
              <a:t>bewijs als input</a:t>
            </a:r>
            <a:endParaRPr>
              <a:latin typeface="Proxima Nova"/>
              <a:ea typeface="Proxima Nova"/>
              <a:cs typeface="Proxima Nova"/>
              <a:sym typeface="Proxima Nova"/>
            </a:endParaRPr>
          </a:p>
          <a:p>
            <a:pPr indent="-317500" lvl="0" marL="457200" rtl="0" algn="l">
              <a:spcBef>
                <a:spcPts val="0"/>
              </a:spcBef>
              <a:spcAft>
                <a:spcPts val="0"/>
              </a:spcAft>
              <a:buSzPts val="1400"/>
              <a:buFont typeface="Proxima Nova"/>
              <a:buChar char="●"/>
            </a:pPr>
            <a:r>
              <a:rPr lang="nl-BE">
                <a:latin typeface="Proxima Nova"/>
                <a:ea typeface="Proxima Nova"/>
                <a:cs typeface="Proxima Nova"/>
                <a:sym typeface="Proxima Nova"/>
              </a:rPr>
              <a:t>…</a:t>
            </a:r>
            <a:endParaRPr>
              <a:latin typeface="Proxima Nova"/>
              <a:ea typeface="Proxima Nova"/>
              <a:cs typeface="Proxima Nova"/>
              <a:sym typeface="Proxima Nova"/>
            </a:endParaRPr>
          </a:p>
          <a:p>
            <a:pPr indent="0" lvl="0" marL="0" rtl="0" algn="l">
              <a:spcBef>
                <a:spcPts val="0"/>
              </a:spcBef>
              <a:spcAft>
                <a:spcPts val="0"/>
              </a:spcAft>
              <a:buNone/>
            </a:pPr>
            <a:r>
              <a:t/>
            </a:r>
            <a:endParaRPr>
              <a:latin typeface="Proxima Nova"/>
              <a:ea typeface="Proxima Nova"/>
              <a:cs typeface="Proxima Nova"/>
              <a:sym typeface="Proxima Nova"/>
            </a:endParaRPr>
          </a:p>
          <a:p>
            <a:pPr indent="0" lvl="0" marL="0" rtl="0" algn="l">
              <a:spcBef>
                <a:spcPts val="0"/>
              </a:spcBef>
              <a:spcAft>
                <a:spcPts val="0"/>
              </a:spcAft>
              <a:buNone/>
            </a:pPr>
            <a:r>
              <a:rPr lang="nl-BE">
                <a:latin typeface="Proxima Nova"/>
                <a:ea typeface="Proxima Nova"/>
                <a:cs typeface="Proxima Nova"/>
                <a:sym typeface="Proxima Nova"/>
              </a:rPr>
              <a:t>We willen de mogelijkheid laten aan de overheden alsook aan de feitelijke verenigingen om een overzicht weer te kunnen geven van de open aanvragen, of de redenen dat de aanvragen geweigerd zijn</a:t>
            </a:r>
            <a:endParaRPr>
              <a:latin typeface="Proxima Nova"/>
              <a:ea typeface="Proxima Nova"/>
              <a:cs typeface="Proxima Nova"/>
              <a:sym typeface="Proxima Nova"/>
            </a:endParaRPr>
          </a:p>
        </p:txBody>
      </p:sp>
      <p:grpSp>
        <p:nvGrpSpPr>
          <p:cNvPr id="528" name="Google Shape;528;p81"/>
          <p:cNvGrpSpPr/>
          <p:nvPr/>
        </p:nvGrpSpPr>
        <p:grpSpPr>
          <a:xfrm>
            <a:off x="424333" y="4240632"/>
            <a:ext cx="365461" cy="365668"/>
            <a:chOff x="620425" y="4140925"/>
            <a:chExt cx="529500" cy="529800"/>
          </a:xfrm>
        </p:grpSpPr>
        <p:pic>
          <p:nvPicPr>
            <p:cNvPr id="529" name="Google Shape;529;p81"/>
            <p:cNvPicPr preferRelativeResize="0"/>
            <p:nvPr/>
          </p:nvPicPr>
          <p:blipFill>
            <a:blip r:embed="rId4">
              <a:alphaModFix/>
            </a:blip>
            <a:stretch>
              <a:fillRect/>
            </a:stretch>
          </p:blipFill>
          <p:spPr>
            <a:xfrm>
              <a:off x="702550" y="4223200"/>
              <a:ext cx="365251" cy="365251"/>
            </a:xfrm>
            <a:prstGeom prst="rect">
              <a:avLst/>
            </a:prstGeom>
            <a:noFill/>
            <a:ln>
              <a:noFill/>
            </a:ln>
          </p:spPr>
        </p:pic>
        <p:sp>
          <p:nvSpPr>
            <p:cNvPr id="530" name="Google Shape;530;p81"/>
            <p:cNvSpPr/>
            <p:nvPr/>
          </p:nvSpPr>
          <p:spPr>
            <a:xfrm>
              <a:off x="620425" y="4140925"/>
              <a:ext cx="529500" cy="5298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531" name="Google Shape;531;p81"/>
          <p:cNvPicPr preferRelativeResize="0"/>
          <p:nvPr/>
        </p:nvPicPr>
        <p:blipFill rotWithShape="1">
          <a:blip r:embed="rId5">
            <a:alphaModFix/>
          </a:blip>
          <a:srcRect b="4217" l="5043" r="54086" t="68799"/>
          <a:stretch/>
        </p:blipFill>
        <p:spPr>
          <a:xfrm>
            <a:off x="5621125" y="1472750"/>
            <a:ext cx="2473751" cy="1153524"/>
          </a:xfrm>
          <a:prstGeom prst="rect">
            <a:avLst/>
          </a:prstGeom>
          <a:noFill/>
          <a:ln>
            <a:noFill/>
          </a:ln>
        </p:spPr>
      </p:pic>
      <p:pic>
        <p:nvPicPr>
          <p:cNvPr id="532" name="Google Shape;532;p81"/>
          <p:cNvPicPr preferRelativeResize="0"/>
          <p:nvPr/>
        </p:nvPicPr>
        <p:blipFill rotWithShape="1">
          <a:blip r:embed="rId6">
            <a:alphaModFix/>
          </a:blip>
          <a:srcRect b="68274" l="16847" r="28647" t="10666"/>
          <a:stretch/>
        </p:blipFill>
        <p:spPr>
          <a:xfrm>
            <a:off x="4670775" y="3944047"/>
            <a:ext cx="1091973" cy="800775"/>
          </a:xfrm>
          <a:prstGeom prst="rect">
            <a:avLst/>
          </a:prstGeom>
          <a:noFill/>
          <a:ln>
            <a:noFill/>
          </a:ln>
        </p:spPr>
      </p:pic>
      <p:pic>
        <p:nvPicPr>
          <p:cNvPr id="533" name="Google Shape;533;p81"/>
          <p:cNvPicPr preferRelativeResize="0"/>
          <p:nvPr/>
        </p:nvPicPr>
        <p:blipFill rotWithShape="1">
          <a:blip r:embed="rId6">
            <a:alphaModFix/>
          </a:blip>
          <a:srcRect b="4689" l="13997" r="22550" t="72632"/>
          <a:stretch/>
        </p:blipFill>
        <p:spPr>
          <a:xfrm>
            <a:off x="7981475" y="3974037"/>
            <a:ext cx="1091975" cy="740805"/>
          </a:xfrm>
          <a:prstGeom prst="rect">
            <a:avLst/>
          </a:prstGeom>
          <a:noFill/>
          <a:ln>
            <a:noFill/>
          </a:ln>
        </p:spPr>
      </p:pic>
      <p:pic>
        <p:nvPicPr>
          <p:cNvPr id="534" name="Google Shape;534;p81"/>
          <p:cNvPicPr preferRelativeResize="0"/>
          <p:nvPr/>
        </p:nvPicPr>
        <p:blipFill rotWithShape="1">
          <a:blip r:embed="rId7">
            <a:alphaModFix/>
          </a:blip>
          <a:srcRect b="8233" l="13434" r="12215" t="23492"/>
          <a:stretch/>
        </p:blipFill>
        <p:spPr>
          <a:xfrm>
            <a:off x="6113637" y="3739937"/>
            <a:ext cx="1516950" cy="1209000"/>
          </a:xfrm>
          <a:prstGeom prst="rect">
            <a:avLst/>
          </a:prstGeom>
          <a:noFill/>
          <a:ln>
            <a:noFill/>
          </a:ln>
        </p:spPr>
      </p:pic>
      <p:pic>
        <p:nvPicPr>
          <p:cNvPr id="535" name="Google Shape;535;p81"/>
          <p:cNvPicPr preferRelativeResize="0"/>
          <p:nvPr/>
        </p:nvPicPr>
        <p:blipFill rotWithShape="1">
          <a:blip r:embed="rId8">
            <a:alphaModFix/>
          </a:blip>
          <a:srcRect b="14162" l="11047" r="56808" t="34261"/>
          <a:stretch/>
        </p:blipFill>
        <p:spPr>
          <a:xfrm>
            <a:off x="8260475" y="3157875"/>
            <a:ext cx="841200" cy="582050"/>
          </a:xfrm>
          <a:prstGeom prst="rect">
            <a:avLst/>
          </a:prstGeom>
          <a:noFill/>
          <a:ln>
            <a:noFill/>
          </a:ln>
        </p:spPr>
      </p:pic>
      <p:pic>
        <p:nvPicPr>
          <p:cNvPr id="536" name="Google Shape;536;p81"/>
          <p:cNvPicPr preferRelativeResize="0"/>
          <p:nvPr/>
        </p:nvPicPr>
        <p:blipFill rotWithShape="1">
          <a:blip r:embed="rId8">
            <a:alphaModFix/>
          </a:blip>
          <a:srcRect b="13866" l="57182" r="8916" t="32053"/>
          <a:stretch/>
        </p:blipFill>
        <p:spPr>
          <a:xfrm>
            <a:off x="4670773" y="3157875"/>
            <a:ext cx="894952" cy="615600"/>
          </a:xfrm>
          <a:prstGeom prst="rect">
            <a:avLst/>
          </a:prstGeom>
          <a:noFill/>
          <a:ln>
            <a:noFill/>
          </a:ln>
        </p:spPr>
      </p:pic>
      <p:sp>
        <p:nvSpPr>
          <p:cNvPr id="537" name="Google Shape;537;p81"/>
          <p:cNvSpPr/>
          <p:nvPr/>
        </p:nvSpPr>
        <p:spPr>
          <a:xfrm>
            <a:off x="5654900" y="1472750"/>
            <a:ext cx="1092000" cy="1129200"/>
          </a:xfrm>
          <a:prstGeom prst="rect">
            <a:avLst/>
          </a:prstGeom>
          <a:solidFill>
            <a:srgbClr val="FF0000">
              <a:alpha val="54730"/>
            </a:srgbClr>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nl-BE" sz="1200"/>
              <a:t>Erkennings-aanvraag</a:t>
            </a:r>
            <a:endParaRPr b="1" sz="1200"/>
          </a:p>
        </p:txBody>
      </p:sp>
      <p:sp>
        <p:nvSpPr>
          <p:cNvPr id="538" name="Google Shape;538;p81"/>
          <p:cNvSpPr/>
          <p:nvPr/>
        </p:nvSpPr>
        <p:spPr>
          <a:xfrm>
            <a:off x="6912400" y="1472725"/>
            <a:ext cx="1129200" cy="1129200"/>
          </a:xfrm>
          <a:prstGeom prst="rect">
            <a:avLst/>
          </a:prstGeom>
          <a:solidFill>
            <a:srgbClr val="FF0000">
              <a:alpha val="54730"/>
            </a:srgbClr>
          </a:solid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nl-BE" sz="1100"/>
              <a:t>Erkenning</a:t>
            </a:r>
            <a:endParaRPr b="1" sz="1100"/>
          </a:p>
        </p:txBody>
      </p:sp>
      <p:pic>
        <p:nvPicPr>
          <p:cNvPr id="539" name="Google Shape;539;p81"/>
          <p:cNvPicPr preferRelativeResize="0"/>
          <p:nvPr/>
        </p:nvPicPr>
        <p:blipFill>
          <a:blip r:embed="rId9">
            <a:alphaModFix/>
          </a:blip>
          <a:stretch>
            <a:fillRect/>
          </a:stretch>
        </p:blipFill>
        <p:spPr>
          <a:xfrm rot="5462083">
            <a:off x="6261838" y="1482688"/>
            <a:ext cx="1109300" cy="1109274"/>
          </a:xfrm>
          <a:prstGeom prst="rect">
            <a:avLst/>
          </a:prstGeom>
          <a:noFill/>
          <a:ln>
            <a:noFill/>
          </a:ln>
          <a:effectLst>
            <a:outerShdw blurRad="685800" rotWithShape="0" algn="bl" dir="5340000" dist="9525">
              <a:srgbClr val="000000">
                <a:alpha val="68000"/>
              </a:srgbClr>
            </a:outerShdw>
          </a:effectLst>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3" name="Shape 543"/>
        <p:cNvGrpSpPr/>
        <p:nvPr/>
      </p:nvGrpSpPr>
      <p:grpSpPr>
        <a:xfrm>
          <a:off x="0" y="0"/>
          <a:ext cx="0" cy="0"/>
          <a:chOff x="0" y="0"/>
          <a:chExt cx="0" cy="0"/>
        </a:xfrm>
      </p:grpSpPr>
      <p:sp>
        <p:nvSpPr>
          <p:cNvPr id="544" name="Google Shape;544;p82"/>
          <p:cNvSpPr txBox="1"/>
          <p:nvPr/>
        </p:nvSpPr>
        <p:spPr>
          <a:xfrm>
            <a:off x="653825" y="290650"/>
            <a:ext cx="3918300" cy="7383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rPr b="1" lang="nl-BE" sz="3200"/>
              <a:t>3. Aanpassing definities</a:t>
            </a:r>
            <a:endParaRPr/>
          </a:p>
        </p:txBody>
      </p:sp>
      <p:pic>
        <p:nvPicPr>
          <p:cNvPr id="545" name="Google Shape;545;p82"/>
          <p:cNvPicPr preferRelativeResize="0"/>
          <p:nvPr/>
        </p:nvPicPr>
        <p:blipFill rotWithShape="1">
          <a:blip r:embed="rId3">
            <a:alphaModFix amt="14000"/>
          </a:blip>
          <a:srcRect b="0" l="0" r="40719" t="0"/>
          <a:stretch/>
        </p:blipFill>
        <p:spPr>
          <a:xfrm>
            <a:off x="4572000" y="0"/>
            <a:ext cx="4572001" cy="5143501"/>
          </a:xfrm>
          <a:prstGeom prst="rect">
            <a:avLst/>
          </a:prstGeom>
          <a:noFill/>
          <a:ln>
            <a:noFill/>
          </a:ln>
        </p:spPr>
      </p:pic>
      <p:sp>
        <p:nvSpPr>
          <p:cNvPr id="546" name="Google Shape;546;p82"/>
          <p:cNvSpPr txBox="1"/>
          <p:nvPr/>
        </p:nvSpPr>
        <p:spPr>
          <a:xfrm>
            <a:off x="525450" y="1574825"/>
            <a:ext cx="4022100" cy="1998600"/>
          </a:xfrm>
          <a:prstGeom prst="rect">
            <a:avLst/>
          </a:prstGeom>
          <a:noFill/>
          <a:ln>
            <a:noFill/>
          </a:ln>
        </p:spPr>
        <p:txBody>
          <a:bodyPr anchorCtr="0" anchor="t" bIns="91425" lIns="91425" spcFirstLastPara="1" rIns="91425" wrap="square" tIns="91425">
            <a:spAutoFit/>
          </a:bodyPr>
          <a:lstStyle/>
          <a:p>
            <a:pPr indent="-298450" lvl="0" marL="457200" rtl="0" algn="l">
              <a:lnSpc>
                <a:spcPct val="107916"/>
              </a:lnSpc>
              <a:spcBef>
                <a:spcPts val="0"/>
              </a:spcBef>
              <a:spcAft>
                <a:spcPts val="0"/>
              </a:spcAft>
              <a:buSzPts val="1100"/>
              <a:buFont typeface="Noto Sans Symbols"/>
              <a:buChar char="●"/>
            </a:pPr>
            <a:r>
              <a:rPr b="1" lang="nl-BE" sz="1100">
                <a:latin typeface="FlandersArtSans-Regular"/>
                <a:ea typeface="FlandersArtSans-Regular"/>
                <a:cs typeface="FlandersArtSans-Regular"/>
                <a:sym typeface="FlandersArtSans-Regular"/>
              </a:rPr>
              <a:t>Feitelijke Vereniging</a:t>
            </a:r>
            <a:r>
              <a:rPr lang="nl-BE" sz="1100">
                <a:latin typeface="FlandersArtSans-Regular"/>
                <a:ea typeface="FlandersArtSans-Regular"/>
                <a:cs typeface="FlandersArtSans-Regular"/>
                <a:sym typeface="FlandersArtSans-Regular"/>
              </a:rPr>
              <a:t>: “Een Feitelijke Vereniging bestaat uit twee of meerdere personen </a:t>
            </a:r>
            <a:r>
              <a:rPr b="1" lang="nl-BE" sz="1100">
                <a:solidFill>
                  <a:srgbClr val="6AA84F"/>
                </a:solidFill>
                <a:latin typeface="FlandersArtSans-Regular"/>
                <a:ea typeface="FlandersArtSans-Regular"/>
                <a:cs typeface="FlandersArtSans-Regular"/>
                <a:sym typeface="FlandersArtSans-Regular"/>
              </a:rPr>
              <a:t>en/of organisaties</a:t>
            </a:r>
            <a:r>
              <a:rPr lang="nl-BE" sz="1100">
                <a:latin typeface="FlandersArtSans-Regular"/>
                <a:ea typeface="FlandersArtSans-Regular"/>
                <a:cs typeface="FlandersArtSans-Regular"/>
                <a:sym typeface="FlandersArtSans-Regular"/>
              </a:rPr>
              <a:t>, heeft geen rechtspersoonlijkheid en streeft een belangeloos doel na.” </a:t>
            </a:r>
            <a:endParaRPr b="1" i="1" sz="1100">
              <a:latin typeface="FlandersArtSans-Regular"/>
              <a:ea typeface="FlandersArtSans-Regular"/>
              <a:cs typeface="FlandersArtSans-Regular"/>
              <a:sym typeface="FlandersArtSans-Regular"/>
            </a:endParaRPr>
          </a:p>
          <a:p>
            <a:pPr indent="0" lvl="0" marL="0" rtl="0" algn="l">
              <a:lnSpc>
                <a:spcPct val="107916"/>
              </a:lnSpc>
              <a:spcBef>
                <a:spcPts val="0"/>
              </a:spcBef>
              <a:spcAft>
                <a:spcPts val="0"/>
              </a:spcAft>
              <a:buNone/>
            </a:pPr>
            <a:r>
              <a:t/>
            </a:r>
            <a:endParaRPr b="1" sz="1100">
              <a:latin typeface="FlandersArtSans-Regular"/>
              <a:ea typeface="FlandersArtSans-Regular"/>
              <a:cs typeface="FlandersArtSans-Regular"/>
              <a:sym typeface="FlandersArtSans-Regular"/>
            </a:endParaRPr>
          </a:p>
          <a:p>
            <a:pPr indent="0" lvl="0" marL="0" rtl="0" algn="l">
              <a:lnSpc>
                <a:spcPct val="107916"/>
              </a:lnSpc>
              <a:spcBef>
                <a:spcPts val="0"/>
              </a:spcBef>
              <a:spcAft>
                <a:spcPts val="0"/>
              </a:spcAft>
              <a:buNone/>
            </a:pPr>
            <a:r>
              <a:t/>
            </a:r>
            <a:endParaRPr b="1" sz="1100">
              <a:latin typeface="FlandersArtSans-Regular"/>
              <a:ea typeface="FlandersArtSans-Regular"/>
              <a:cs typeface="FlandersArtSans-Regular"/>
              <a:sym typeface="FlandersArtSans-Regular"/>
            </a:endParaRPr>
          </a:p>
          <a:p>
            <a:pPr indent="-298450" lvl="0" marL="457200" rtl="0" algn="l">
              <a:lnSpc>
                <a:spcPct val="107916"/>
              </a:lnSpc>
              <a:spcBef>
                <a:spcPts val="0"/>
              </a:spcBef>
              <a:spcAft>
                <a:spcPts val="0"/>
              </a:spcAft>
              <a:buSzPts val="1100"/>
              <a:buFont typeface="Noto Sans Symbols"/>
              <a:buChar char="●"/>
            </a:pPr>
            <a:r>
              <a:rPr b="1" lang="nl-BE" sz="1100">
                <a:latin typeface="FlandersArtSans-Regular"/>
                <a:ea typeface="FlandersArtSans-Regular"/>
                <a:cs typeface="FlandersArtSans-Regular"/>
                <a:sym typeface="FlandersArtSans-Regular"/>
              </a:rPr>
              <a:t>Erkenning</a:t>
            </a:r>
            <a:r>
              <a:rPr lang="nl-BE" sz="1100">
                <a:latin typeface="FlandersArtSans-Regular"/>
                <a:ea typeface="FlandersArtSans-Regular"/>
                <a:cs typeface="FlandersArtSans-Regular"/>
                <a:sym typeface="FlandersArtSans-Regular"/>
              </a:rPr>
              <a:t>: “De aanduiding door een bevoegde instelling waarbij wordt vastgesteld dat een persoon of instelling aan bepaalde eisen voldoet</a:t>
            </a:r>
            <a:r>
              <a:rPr b="1" lang="nl-BE" sz="1100">
                <a:solidFill>
                  <a:srgbClr val="6AA84F"/>
                </a:solidFill>
                <a:latin typeface="FlandersArtSans-Regular"/>
                <a:ea typeface="FlandersArtSans-Regular"/>
                <a:cs typeface="FlandersArtSans-Regular"/>
                <a:sym typeface="FlandersArtSans-Regular"/>
              </a:rPr>
              <a:t>, al dan niet tijdelijk.</a:t>
            </a:r>
            <a:r>
              <a:rPr lang="nl-BE" sz="1100">
                <a:latin typeface="FlandersArtSans-Regular"/>
                <a:ea typeface="FlandersArtSans-Regular"/>
                <a:cs typeface="FlandersArtSans-Regular"/>
                <a:sym typeface="FlandersArtSans-Regular"/>
              </a:rPr>
              <a:t>”</a:t>
            </a:r>
            <a:endParaRPr>
              <a:latin typeface="Proxima Nova"/>
              <a:ea typeface="Proxima Nova"/>
              <a:cs typeface="Proxima Nova"/>
              <a:sym typeface="Proxima Nova"/>
            </a:endParaRPr>
          </a:p>
        </p:txBody>
      </p:sp>
      <p:sp>
        <p:nvSpPr>
          <p:cNvPr id="547" name="Google Shape;547;p82"/>
          <p:cNvSpPr txBox="1"/>
          <p:nvPr/>
        </p:nvSpPr>
        <p:spPr>
          <a:xfrm>
            <a:off x="320775" y="4740875"/>
            <a:ext cx="3918300" cy="354000"/>
          </a:xfrm>
          <a:prstGeom prst="rect">
            <a:avLst/>
          </a:prstGeom>
          <a:noFill/>
          <a:ln>
            <a:noFill/>
          </a:ln>
        </p:spPr>
        <p:txBody>
          <a:bodyPr anchorCtr="0" anchor="t" bIns="91425" lIns="91425" spcFirstLastPara="1" rIns="91425" wrap="square" tIns="91425">
            <a:spAutoFit/>
          </a:bodyPr>
          <a:lstStyle/>
          <a:p>
            <a:pPr indent="0" lvl="0" marL="0" rtl="0" algn="l">
              <a:lnSpc>
                <a:spcPct val="107916"/>
              </a:lnSpc>
              <a:spcBef>
                <a:spcPts val="0"/>
              </a:spcBef>
              <a:spcAft>
                <a:spcPts val="0"/>
              </a:spcAft>
              <a:buNone/>
            </a:pPr>
            <a:r>
              <a:rPr b="1" lang="nl-BE" sz="1100">
                <a:solidFill>
                  <a:srgbClr val="6AA84F"/>
                </a:solidFill>
                <a:latin typeface="FlandersArtSans-Regular"/>
                <a:ea typeface="FlandersArtSans-Regular"/>
                <a:cs typeface="FlandersArtSans-Regular"/>
                <a:sym typeface="FlandersArtSans-Regular"/>
              </a:rPr>
              <a:t>* groen = nieuwe/gewijzigde deel van de definitie</a:t>
            </a:r>
            <a:r>
              <a:rPr b="1" lang="nl-BE" sz="1100">
                <a:solidFill>
                  <a:srgbClr val="6AA84F"/>
                </a:solidFill>
                <a:latin typeface="FlandersArtSans-Regular"/>
                <a:ea typeface="FlandersArtSans-Regular"/>
                <a:cs typeface="FlandersArtSans-Regular"/>
                <a:sym typeface="FlandersArtSans-Regular"/>
              </a:rPr>
              <a:t>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1" name="Shape 551"/>
        <p:cNvGrpSpPr/>
        <p:nvPr/>
      </p:nvGrpSpPr>
      <p:grpSpPr>
        <a:xfrm>
          <a:off x="0" y="0"/>
          <a:ext cx="0" cy="0"/>
          <a:chOff x="0" y="0"/>
          <a:chExt cx="0" cy="0"/>
        </a:xfrm>
      </p:grpSpPr>
      <p:pic>
        <p:nvPicPr>
          <p:cNvPr id="552" name="Google Shape;552;p83"/>
          <p:cNvPicPr preferRelativeResize="0"/>
          <p:nvPr/>
        </p:nvPicPr>
        <p:blipFill rotWithShape="1">
          <a:blip r:embed="rId3">
            <a:alphaModFix amt="22000"/>
          </a:blip>
          <a:srcRect b="0" l="9060" r="25801" t="0"/>
          <a:stretch/>
        </p:blipFill>
        <p:spPr>
          <a:xfrm>
            <a:off x="4658933" y="0"/>
            <a:ext cx="4485068" cy="5143500"/>
          </a:xfrm>
          <a:prstGeom prst="rect">
            <a:avLst/>
          </a:prstGeom>
          <a:noFill/>
          <a:ln>
            <a:noFill/>
          </a:ln>
        </p:spPr>
      </p:pic>
      <p:sp>
        <p:nvSpPr>
          <p:cNvPr id="553" name="Google Shape;553;p83"/>
          <p:cNvSpPr txBox="1"/>
          <p:nvPr/>
        </p:nvSpPr>
        <p:spPr>
          <a:xfrm>
            <a:off x="613850" y="51825"/>
            <a:ext cx="8200500" cy="962100"/>
          </a:xfrm>
          <a:prstGeom prst="rect">
            <a:avLst/>
          </a:prstGeom>
          <a:noFill/>
          <a:ln>
            <a:noFill/>
          </a:ln>
        </p:spPr>
        <p:txBody>
          <a:bodyPr anchorCtr="0" anchor="t" bIns="34275" lIns="68550" spcFirstLastPara="1" rIns="68550" wrap="square" tIns="34275">
            <a:noAutofit/>
          </a:bodyPr>
          <a:lstStyle/>
          <a:p>
            <a:pPr indent="0" lvl="0" marL="0" rtl="0" algn="l">
              <a:spcBef>
                <a:spcPts val="0"/>
              </a:spcBef>
              <a:spcAft>
                <a:spcPts val="0"/>
              </a:spcAft>
              <a:buClr>
                <a:srgbClr val="000000"/>
              </a:buClr>
              <a:buSzPts val="3000"/>
              <a:buFont typeface="Arial"/>
              <a:buNone/>
            </a:pPr>
            <a:r>
              <a:rPr b="1" lang="nl-BE" sz="2600"/>
              <a:t>Uitgebreide use case</a:t>
            </a:r>
            <a:endParaRPr b="1" sz="2600"/>
          </a:p>
        </p:txBody>
      </p:sp>
      <p:pic>
        <p:nvPicPr>
          <p:cNvPr id="554" name="Google Shape;554;p83"/>
          <p:cNvPicPr preferRelativeResize="0"/>
          <p:nvPr/>
        </p:nvPicPr>
        <p:blipFill rotWithShape="1">
          <a:blip r:embed="rId4">
            <a:alphaModFix/>
          </a:blip>
          <a:srcRect b="1685" l="810" r="405" t="6190"/>
          <a:stretch/>
        </p:blipFill>
        <p:spPr>
          <a:xfrm>
            <a:off x="347825" y="1994175"/>
            <a:ext cx="8796175" cy="3149325"/>
          </a:xfrm>
          <a:prstGeom prst="rect">
            <a:avLst/>
          </a:prstGeom>
          <a:noFill/>
          <a:ln>
            <a:noFill/>
          </a:ln>
        </p:spPr>
      </p:pic>
      <p:sp>
        <p:nvSpPr>
          <p:cNvPr id="555" name="Google Shape;555;p83"/>
          <p:cNvSpPr txBox="1"/>
          <p:nvPr/>
        </p:nvSpPr>
        <p:spPr>
          <a:xfrm>
            <a:off x="468725" y="666725"/>
            <a:ext cx="8249400" cy="1365900"/>
          </a:xfrm>
          <a:prstGeom prst="rect">
            <a:avLst/>
          </a:prstGeom>
          <a:solidFill>
            <a:srgbClr val="FFFFFF">
              <a:alpha val="55720"/>
            </a:srgbClr>
          </a:solidFill>
          <a:ln>
            <a:noFill/>
          </a:ln>
        </p:spPr>
        <p:txBody>
          <a:bodyPr anchorCtr="0" anchor="t" bIns="91425" lIns="91425" spcFirstLastPara="1" rIns="91425" wrap="square" tIns="91425">
            <a:spAutoFit/>
          </a:bodyPr>
          <a:lstStyle/>
          <a:p>
            <a:pPr indent="0" lvl="0" marL="0" rtl="0" algn="l">
              <a:lnSpc>
                <a:spcPct val="107916"/>
              </a:lnSpc>
              <a:spcBef>
                <a:spcPts val="0"/>
              </a:spcBef>
              <a:spcAft>
                <a:spcPts val="0"/>
              </a:spcAft>
              <a:buNone/>
            </a:pPr>
            <a:r>
              <a:rPr b="1" lang="nl-BE" sz="1200"/>
              <a:t>Fictief voorbeeld: De huuraanvraag van de nieuwe scouts van Doregem</a:t>
            </a:r>
            <a:endParaRPr b="1" sz="1200"/>
          </a:p>
          <a:p>
            <a:pPr indent="0" lvl="0" marL="0" rtl="0" algn="l">
              <a:lnSpc>
                <a:spcPct val="107916"/>
              </a:lnSpc>
              <a:spcBef>
                <a:spcPts val="0"/>
              </a:spcBef>
              <a:spcAft>
                <a:spcPts val="0"/>
              </a:spcAft>
              <a:buNone/>
            </a:pPr>
            <a:r>
              <a:t/>
            </a:r>
            <a:endParaRPr sz="1200"/>
          </a:p>
          <a:p>
            <a:pPr indent="0" lvl="0" marL="0" rtl="0" algn="l">
              <a:lnSpc>
                <a:spcPct val="107916"/>
              </a:lnSpc>
              <a:spcBef>
                <a:spcPts val="0"/>
              </a:spcBef>
              <a:spcAft>
                <a:spcPts val="0"/>
              </a:spcAft>
              <a:buNone/>
            </a:pPr>
            <a:r>
              <a:rPr lang="nl-BE" sz="1200"/>
              <a:t>Een team van geëngageerden uit Doregem heeft besloten om een eigen scouting vereniging op te richten. Als eerste activiteit willen ze met hun leden een welkom-fuif organiseren. Hiervoor willen ze materiaal kunnen huren van de lokale besturen. Hiervoor zullen ze zich eerst moeten registreren als (feitelijke) vereniging, zich laten erkennen, de huuraanvraag indienen.</a:t>
            </a:r>
            <a:endParaRPr sz="12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9" name="Shape 559"/>
        <p:cNvGrpSpPr/>
        <p:nvPr/>
      </p:nvGrpSpPr>
      <p:grpSpPr>
        <a:xfrm>
          <a:off x="0" y="0"/>
          <a:ext cx="0" cy="0"/>
          <a:chOff x="0" y="0"/>
          <a:chExt cx="0" cy="0"/>
        </a:xfrm>
      </p:grpSpPr>
      <p:sp>
        <p:nvSpPr>
          <p:cNvPr id="560" name="Google Shape;560;p84"/>
          <p:cNvSpPr txBox="1"/>
          <p:nvPr/>
        </p:nvSpPr>
        <p:spPr>
          <a:xfrm>
            <a:off x="628651" y="273845"/>
            <a:ext cx="7886700" cy="7383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rPr b="1" lang="nl-BE" sz="3200"/>
              <a:t>Hoe ziet de planning eruit?</a:t>
            </a:r>
            <a:endParaRPr b="1" sz="3200"/>
          </a:p>
          <a:p>
            <a:pPr indent="0" lvl="0" marL="0" marR="0" rtl="0" algn="l">
              <a:lnSpc>
                <a:spcPct val="100000"/>
              </a:lnSpc>
              <a:spcBef>
                <a:spcPts val="0"/>
              </a:spcBef>
              <a:spcAft>
                <a:spcPts val="0"/>
              </a:spcAft>
              <a:buNone/>
            </a:pPr>
            <a:r>
              <a:rPr b="1" i="1" lang="nl-BE" sz="2500">
                <a:solidFill>
                  <a:schemeClr val="dk1"/>
                </a:solidFill>
              </a:rPr>
              <a:t>OSLO-traject</a:t>
            </a:r>
            <a:endParaRPr b="1" i="1" sz="2500">
              <a:solidFill>
                <a:schemeClr val="dk1"/>
              </a:solidFill>
            </a:endParaRPr>
          </a:p>
        </p:txBody>
      </p:sp>
      <p:sp>
        <p:nvSpPr>
          <p:cNvPr id="561" name="Google Shape;561;p84"/>
          <p:cNvSpPr/>
          <p:nvPr/>
        </p:nvSpPr>
        <p:spPr>
          <a:xfrm>
            <a:off x="849830" y="3400678"/>
            <a:ext cx="1271400" cy="323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62" name="Google Shape;562;p84"/>
          <p:cNvSpPr txBox="1"/>
          <p:nvPr/>
        </p:nvSpPr>
        <p:spPr>
          <a:xfrm>
            <a:off x="745175" y="1385625"/>
            <a:ext cx="7483800" cy="615000"/>
          </a:xfrm>
          <a:prstGeom prst="rect">
            <a:avLst/>
          </a:prstGeom>
          <a:noFill/>
          <a:ln>
            <a:noFill/>
          </a:ln>
        </p:spPr>
        <p:txBody>
          <a:bodyPr anchorCtr="0" anchor="t" bIns="91425" lIns="91425" spcFirstLastPara="1" rIns="91425" wrap="square" tIns="91425">
            <a:spAutoFit/>
          </a:bodyPr>
          <a:lstStyle/>
          <a:p>
            <a:pPr indent="-311150" lvl="0" marL="457200" rtl="0" algn="l">
              <a:lnSpc>
                <a:spcPct val="115000"/>
              </a:lnSpc>
              <a:spcBef>
                <a:spcPts val="0"/>
              </a:spcBef>
              <a:spcAft>
                <a:spcPts val="0"/>
              </a:spcAft>
              <a:buSzPts val="1300"/>
              <a:buChar char="●"/>
            </a:pPr>
            <a:r>
              <a:rPr lang="nl-BE" sz="1300"/>
              <a:t>Startdatum: 20 april 2021</a:t>
            </a:r>
            <a:endParaRPr sz="1300"/>
          </a:p>
          <a:p>
            <a:pPr indent="-311150" lvl="0" marL="457200" rtl="0" algn="l">
              <a:lnSpc>
                <a:spcPct val="115000"/>
              </a:lnSpc>
              <a:spcBef>
                <a:spcPts val="0"/>
              </a:spcBef>
              <a:spcAft>
                <a:spcPts val="0"/>
              </a:spcAft>
              <a:buSzPts val="1300"/>
              <a:buChar char="●"/>
            </a:pPr>
            <a:r>
              <a:rPr lang="nl-BE" sz="1300"/>
              <a:t>Duur: 9 maanden</a:t>
            </a:r>
            <a:endParaRPr sz="1300"/>
          </a:p>
        </p:txBody>
      </p:sp>
      <p:grpSp>
        <p:nvGrpSpPr>
          <p:cNvPr id="563" name="Google Shape;563;p84"/>
          <p:cNvGrpSpPr/>
          <p:nvPr/>
        </p:nvGrpSpPr>
        <p:grpSpPr>
          <a:xfrm>
            <a:off x="7668772" y="2295491"/>
            <a:ext cx="1474927" cy="1530490"/>
            <a:chOff x="3048000" y="2295578"/>
            <a:chExt cx="1524000" cy="2847953"/>
          </a:xfrm>
        </p:grpSpPr>
        <p:grpSp>
          <p:nvGrpSpPr>
            <p:cNvPr id="564" name="Google Shape;564;p84"/>
            <p:cNvGrpSpPr/>
            <p:nvPr/>
          </p:nvGrpSpPr>
          <p:grpSpPr>
            <a:xfrm>
              <a:off x="3048000" y="2295578"/>
              <a:ext cx="1524000" cy="2847953"/>
              <a:chOff x="0" y="2295575"/>
              <a:chExt cx="1524000" cy="2837455"/>
            </a:xfrm>
          </p:grpSpPr>
          <p:sp>
            <p:nvSpPr>
              <p:cNvPr id="565" name="Google Shape;565;p84"/>
              <p:cNvSpPr/>
              <p:nvPr/>
            </p:nvSpPr>
            <p:spPr>
              <a:xfrm>
                <a:off x="0" y="2823930"/>
                <a:ext cx="1524000" cy="23091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84"/>
              <p:cNvSpPr/>
              <p:nvPr/>
            </p:nvSpPr>
            <p:spPr>
              <a:xfrm>
                <a:off x="0" y="2295575"/>
                <a:ext cx="1524000" cy="537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7" name="Google Shape;567;p84"/>
            <p:cNvSpPr txBox="1"/>
            <p:nvPr/>
          </p:nvSpPr>
          <p:spPr>
            <a:xfrm>
              <a:off x="3224550" y="3050050"/>
              <a:ext cx="1170900" cy="67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nl-BE" sz="1100">
                  <a:solidFill>
                    <a:srgbClr val="5E5E5E"/>
                  </a:solidFill>
                  <a:latin typeface="Roboto"/>
                  <a:ea typeface="Roboto"/>
                  <a:cs typeface="Roboto"/>
                  <a:sym typeface="Roboto"/>
                </a:rPr>
                <a:t>Implementatie van de draft specificatie</a:t>
              </a:r>
              <a:endParaRPr b="1" sz="1100">
                <a:solidFill>
                  <a:srgbClr val="5E5E5E"/>
                </a:solidFill>
                <a:latin typeface="Roboto"/>
                <a:ea typeface="Roboto"/>
                <a:cs typeface="Roboto"/>
                <a:sym typeface="Roboto"/>
              </a:endParaRPr>
            </a:p>
          </p:txBody>
        </p:sp>
        <p:sp>
          <p:nvSpPr>
            <p:cNvPr id="568" name="Google Shape;568;p84"/>
            <p:cNvSpPr txBox="1"/>
            <p:nvPr/>
          </p:nvSpPr>
          <p:spPr>
            <a:xfrm>
              <a:off x="3183956" y="2299315"/>
              <a:ext cx="1354500" cy="260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nl-BE" sz="1000">
                  <a:solidFill>
                    <a:srgbClr val="5E5E5E"/>
                  </a:solidFill>
                  <a:latin typeface="Roboto"/>
                  <a:ea typeface="Roboto"/>
                  <a:cs typeface="Roboto"/>
                  <a:sym typeface="Roboto"/>
                </a:rPr>
                <a:t>Augustus - oktober</a:t>
              </a:r>
              <a:endParaRPr sz="1000">
                <a:solidFill>
                  <a:srgbClr val="5E5E5E"/>
                </a:solidFill>
                <a:latin typeface="Roboto"/>
                <a:ea typeface="Roboto"/>
                <a:cs typeface="Roboto"/>
                <a:sym typeface="Roboto"/>
              </a:endParaRPr>
            </a:p>
          </p:txBody>
        </p:sp>
      </p:grpSp>
      <p:grpSp>
        <p:nvGrpSpPr>
          <p:cNvPr id="569" name="Google Shape;569;p84"/>
          <p:cNvGrpSpPr/>
          <p:nvPr/>
        </p:nvGrpSpPr>
        <p:grpSpPr>
          <a:xfrm>
            <a:off x="6193871" y="2295490"/>
            <a:ext cx="1474927" cy="1530492"/>
            <a:chOff x="3048000" y="2295575"/>
            <a:chExt cx="1524000" cy="2847956"/>
          </a:xfrm>
        </p:grpSpPr>
        <p:grpSp>
          <p:nvGrpSpPr>
            <p:cNvPr id="570" name="Google Shape;570;p84"/>
            <p:cNvGrpSpPr/>
            <p:nvPr/>
          </p:nvGrpSpPr>
          <p:grpSpPr>
            <a:xfrm>
              <a:off x="3048000" y="2295578"/>
              <a:ext cx="1524000" cy="2847953"/>
              <a:chOff x="0" y="2295575"/>
              <a:chExt cx="1524000" cy="2837455"/>
            </a:xfrm>
          </p:grpSpPr>
          <p:sp>
            <p:nvSpPr>
              <p:cNvPr id="571" name="Google Shape;571;p84"/>
              <p:cNvSpPr/>
              <p:nvPr/>
            </p:nvSpPr>
            <p:spPr>
              <a:xfrm>
                <a:off x="0" y="2823930"/>
                <a:ext cx="1524000" cy="2309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572" name="Google Shape;572;p84"/>
              <p:cNvSpPr/>
              <p:nvPr/>
            </p:nvSpPr>
            <p:spPr>
              <a:xfrm>
                <a:off x="0" y="2295575"/>
                <a:ext cx="1524000" cy="537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573" name="Google Shape;573;p84"/>
            <p:cNvCxnSpPr/>
            <p:nvPr/>
          </p:nvCxnSpPr>
          <p:spPr>
            <a:xfrm>
              <a:off x="4572000" y="2295575"/>
              <a:ext cx="0" cy="2837400"/>
            </a:xfrm>
            <a:prstGeom prst="straightConnector1">
              <a:avLst/>
            </a:prstGeom>
            <a:noFill/>
            <a:ln cap="flat" cmpd="sng" w="9525">
              <a:solidFill>
                <a:srgbClr val="D9D9D9"/>
              </a:solidFill>
              <a:prstDash val="dot"/>
              <a:round/>
              <a:headEnd len="sm" w="sm" type="none"/>
              <a:tailEnd len="sm" w="sm" type="none"/>
            </a:ln>
          </p:spPr>
        </p:cxnSp>
        <p:sp>
          <p:nvSpPr>
            <p:cNvPr id="574" name="Google Shape;574;p84"/>
            <p:cNvSpPr txBox="1"/>
            <p:nvPr/>
          </p:nvSpPr>
          <p:spPr>
            <a:xfrm>
              <a:off x="3224550" y="3050050"/>
              <a:ext cx="1170900" cy="67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nl-BE" sz="1100">
                  <a:solidFill>
                    <a:schemeClr val="lt1"/>
                  </a:solidFill>
                  <a:latin typeface="Roboto"/>
                  <a:ea typeface="Roboto"/>
                  <a:cs typeface="Roboto"/>
                  <a:sym typeface="Roboto"/>
                </a:rPr>
                <a:t>Thematische werkgroep 4</a:t>
              </a:r>
              <a:endParaRPr b="1" sz="1100">
                <a:solidFill>
                  <a:schemeClr val="lt1"/>
                </a:solidFill>
                <a:latin typeface="Roboto"/>
                <a:ea typeface="Roboto"/>
                <a:cs typeface="Roboto"/>
                <a:sym typeface="Roboto"/>
              </a:endParaRPr>
            </a:p>
          </p:txBody>
        </p:sp>
        <p:sp>
          <p:nvSpPr>
            <p:cNvPr id="575" name="Google Shape;575;p84"/>
            <p:cNvSpPr txBox="1"/>
            <p:nvPr/>
          </p:nvSpPr>
          <p:spPr>
            <a:xfrm>
              <a:off x="3224550" y="2299313"/>
              <a:ext cx="871200" cy="260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nl-BE" sz="1000">
                  <a:solidFill>
                    <a:srgbClr val="5E5E5E"/>
                  </a:solidFill>
                  <a:latin typeface="Roboto"/>
                  <a:ea typeface="Roboto"/>
                  <a:cs typeface="Roboto"/>
                  <a:sym typeface="Roboto"/>
                </a:rPr>
                <a:t>6 juli</a:t>
              </a:r>
              <a:endParaRPr sz="1000">
                <a:solidFill>
                  <a:srgbClr val="5E5E5E"/>
                </a:solidFill>
                <a:latin typeface="Roboto"/>
                <a:ea typeface="Roboto"/>
                <a:cs typeface="Roboto"/>
                <a:sym typeface="Roboto"/>
              </a:endParaRPr>
            </a:p>
          </p:txBody>
        </p:sp>
      </p:grpSp>
      <p:grpSp>
        <p:nvGrpSpPr>
          <p:cNvPr id="576" name="Google Shape;576;p84"/>
          <p:cNvGrpSpPr/>
          <p:nvPr/>
        </p:nvGrpSpPr>
        <p:grpSpPr>
          <a:xfrm>
            <a:off x="4718971" y="2295490"/>
            <a:ext cx="1474927" cy="1530492"/>
            <a:chOff x="3048000" y="2295575"/>
            <a:chExt cx="1524000" cy="2847956"/>
          </a:xfrm>
        </p:grpSpPr>
        <p:grpSp>
          <p:nvGrpSpPr>
            <p:cNvPr id="577" name="Google Shape;577;p84"/>
            <p:cNvGrpSpPr/>
            <p:nvPr/>
          </p:nvGrpSpPr>
          <p:grpSpPr>
            <a:xfrm>
              <a:off x="3048000" y="2295578"/>
              <a:ext cx="1524000" cy="2847953"/>
              <a:chOff x="0" y="2295575"/>
              <a:chExt cx="1524000" cy="2837455"/>
            </a:xfrm>
          </p:grpSpPr>
          <p:sp>
            <p:nvSpPr>
              <p:cNvPr id="578" name="Google Shape;578;p84"/>
              <p:cNvSpPr/>
              <p:nvPr/>
            </p:nvSpPr>
            <p:spPr>
              <a:xfrm>
                <a:off x="0" y="2823930"/>
                <a:ext cx="1524000" cy="2309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84"/>
              <p:cNvSpPr/>
              <p:nvPr/>
            </p:nvSpPr>
            <p:spPr>
              <a:xfrm>
                <a:off x="0" y="2295575"/>
                <a:ext cx="1524000" cy="53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580" name="Google Shape;580;p84"/>
            <p:cNvCxnSpPr/>
            <p:nvPr/>
          </p:nvCxnSpPr>
          <p:spPr>
            <a:xfrm>
              <a:off x="4572000" y="2295575"/>
              <a:ext cx="0" cy="2837400"/>
            </a:xfrm>
            <a:prstGeom prst="straightConnector1">
              <a:avLst/>
            </a:prstGeom>
            <a:noFill/>
            <a:ln cap="flat" cmpd="sng" w="9525">
              <a:solidFill>
                <a:srgbClr val="D9D9D9"/>
              </a:solidFill>
              <a:prstDash val="dot"/>
              <a:round/>
              <a:headEnd len="sm" w="sm" type="none"/>
              <a:tailEnd len="sm" w="sm" type="none"/>
            </a:ln>
          </p:spPr>
        </p:cxnSp>
        <p:sp>
          <p:nvSpPr>
            <p:cNvPr id="581" name="Google Shape;581;p84"/>
            <p:cNvSpPr txBox="1"/>
            <p:nvPr/>
          </p:nvSpPr>
          <p:spPr>
            <a:xfrm>
              <a:off x="3224550" y="3050050"/>
              <a:ext cx="1170900" cy="67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nl-BE" sz="1100">
                  <a:solidFill>
                    <a:schemeClr val="lt1"/>
                  </a:solidFill>
                  <a:latin typeface="Roboto"/>
                  <a:ea typeface="Roboto"/>
                  <a:cs typeface="Roboto"/>
                  <a:sym typeface="Roboto"/>
                </a:rPr>
                <a:t>Thematische werkgroep 3</a:t>
              </a:r>
              <a:endParaRPr b="1" sz="1100">
                <a:solidFill>
                  <a:schemeClr val="lt1"/>
                </a:solidFill>
                <a:latin typeface="Roboto"/>
                <a:ea typeface="Roboto"/>
                <a:cs typeface="Roboto"/>
                <a:sym typeface="Roboto"/>
              </a:endParaRPr>
            </a:p>
          </p:txBody>
        </p:sp>
        <p:sp>
          <p:nvSpPr>
            <p:cNvPr id="582" name="Google Shape;582;p84"/>
            <p:cNvSpPr txBox="1"/>
            <p:nvPr/>
          </p:nvSpPr>
          <p:spPr>
            <a:xfrm>
              <a:off x="3224550" y="2299313"/>
              <a:ext cx="871200" cy="260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nl-BE" sz="1000">
                  <a:solidFill>
                    <a:srgbClr val="5E5E5E"/>
                  </a:solidFill>
                  <a:latin typeface="Roboto"/>
                  <a:ea typeface="Roboto"/>
                  <a:cs typeface="Roboto"/>
                  <a:sym typeface="Roboto"/>
                </a:rPr>
                <a:t>15 juni</a:t>
              </a:r>
              <a:endParaRPr sz="1000">
                <a:solidFill>
                  <a:srgbClr val="5E5E5E"/>
                </a:solidFill>
                <a:latin typeface="Roboto"/>
                <a:ea typeface="Roboto"/>
                <a:cs typeface="Roboto"/>
                <a:sym typeface="Roboto"/>
              </a:endParaRPr>
            </a:p>
          </p:txBody>
        </p:sp>
      </p:grpSp>
      <p:grpSp>
        <p:nvGrpSpPr>
          <p:cNvPr id="583" name="Google Shape;583;p84"/>
          <p:cNvGrpSpPr/>
          <p:nvPr/>
        </p:nvGrpSpPr>
        <p:grpSpPr>
          <a:xfrm>
            <a:off x="3244070" y="2295490"/>
            <a:ext cx="1474927" cy="1530492"/>
            <a:chOff x="3048000" y="2295575"/>
            <a:chExt cx="1524000" cy="2847956"/>
          </a:xfrm>
        </p:grpSpPr>
        <p:grpSp>
          <p:nvGrpSpPr>
            <p:cNvPr id="584" name="Google Shape;584;p84"/>
            <p:cNvGrpSpPr/>
            <p:nvPr/>
          </p:nvGrpSpPr>
          <p:grpSpPr>
            <a:xfrm>
              <a:off x="3048000" y="2295578"/>
              <a:ext cx="1524000" cy="2847953"/>
              <a:chOff x="0" y="2295575"/>
              <a:chExt cx="1524000" cy="2837455"/>
            </a:xfrm>
          </p:grpSpPr>
          <p:sp>
            <p:nvSpPr>
              <p:cNvPr id="585" name="Google Shape;585;p84"/>
              <p:cNvSpPr/>
              <p:nvPr/>
            </p:nvSpPr>
            <p:spPr>
              <a:xfrm>
                <a:off x="0" y="2823930"/>
                <a:ext cx="1524000" cy="2309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586" name="Google Shape;586;p84"/>
              <p:cNvSpPr/>
              <p:nvPr/>
            </p:nvSpPr>
            <p:spPr>
              <a:xfrm>
                <a:off x="0" y="2295575"/>
                <a:ext cx="1524000" cy="53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587" name="Google Shape;587;p84"/>
            <p:cNvCxnSpPr/>
            <p:nvPr/>
          </p:nvCxnSpPr>
          <p:spPr>
            <a:xfrm>
              <a:off x="4572000" y="2295575"/>
              <a:ext cx="0" cy="2837400"/>
            </a:xfrm>
            <a:prstGeom prst="straightConnector1">
              <a:avLst/>
            </a:prstGeom>
            <a:noFill/>
            <a:ln cap="flat" cmpd="sng" w="9525">
              <a:solidFill>
                <a:srgbClr val="D9D9D9"/>
              </a:solidFill>
              <a:prstDash val="dot"/>
              <a:round/>
              <a:headEnd len="sm" w="sm" type="none"/>
              <a:tailEnd len="sm" w="sm" type="none"/>
            </a:ln>
          </p:spPr>
        </p:cxnSp>
        <p:sp>
          <p:nvSpPr>
            <p:cNvPr id="588" name="Google Shape;588;p84"/>
            <p:cNvSpPr txBox="1"/>
            <p:nvPr/>
          </p:nvSpPr>
          <p:spPr>
            <a:xfrm>
              <a:off x="3224550" y="3050050"/>
              <a:ext cx="1170900" cy="67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nl-BE" sz="1100">
                  <a:solidFill>
                    <a:schemeClr val="lt1"/>
                  </a:solidFill>
                  <a:latin typeface="Roboto"/>
                  <a:ea typeface="Roboto"/>
                  <a:cs typeface="Roboto"/>
                  <a:sym typeface="Roboto"/>
                </a:rPr>
                <a:t>Thematische werkgroep 2</a:t>
              </a:r>
              <a:endParaRPr b="1" sz="1100">
                <a:solidFill>
                  <a:schemeClr val="lt1"/>
                </a:solidFill>
                <a:latin typeface="Roboto"/>
                <a:ea typeface="Roboto"/>
                <a:cs typeface="Roboto"/>
                <a:sym typeface="Roboto"/>
              </a:endParaRPr>
            </a:p>
          </p:txBody>
        </p:sp>
        <p:sp>
          <p:nvSpPr>
            <p:cNvPr id="589" name="Google Shape;589;p84"/>
            <p:cNvSpPr txBox="1"/>
            <p:nvPr/>
          </p:nvSpPr>
          <p:spPr>
            <a:xfrm>
              <a:off x="3224550" y="2299313"/>
              <a:ext cx="871200" cy="260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nl-BE" sz="1000">
                  <a:solidFill>
                    <a:srgbClr val="5E5E5E"/>
                  </a:solidFill>
                  <a:latin typeface="Roboto"/>
                  <a:ea typeface="Roboto"/>
                  <a:cs typeface="Roboto"/>
                  <a:sym typeface="Roboto"/>
                </a:rPr>
                <a:t>25 mei</a:t>
              </a:r>
              <a:endParaRPr sz="1000">
                <a:solidFill>
                  <a:srgbClr val="5E5E5E"/>
                </a:solidFill>
                <a:latin typeface="Roboto"/>
                <a:ea typeface="Roboto"/>
                <a:cs typeface="Roboto"/>
                <a:sym typeface="Roboto"/>
              </a:endParaRPr>
            </a:p>
          </p:txBody>
        </p:sp>
      </p:grpSp>
      <p:grpSp>
        <p:nvGrpSpPr>
          <p:cNvPr id="590" name="Google Shape;590;p84"/>
          <p:cNvGrpSpPr/>
          <p:nvPr/>
        </p:nvGrpSpPr>
        <p:grpSpPr>
          <a:xfrm>
            <a:off x="1769091" y="2295493"/>
            <a:ext cx="1474877" cy="1530488"/>
            <a:chOff x="1515975" y="2295580"/>
            <a:chExt cx="1525524" cy="2847950"/>
          </a:xfrm>
        </p:grpSpPr>
        <p:sp>
          <p:nvSpPr>
            <p:cNvPr id="591" name="Google Shape;591;p84"/>
            <p:cNvSpPr/>
            <p:nvPr/>
          </p:nvSpPr>
          <p:spPr>
            <a:xfrm>
              <a:off x="1515975" y="2823930"/>
              <a:ext cx="1525500" cy="2319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84"/>
            <p:cNvSpPr/>
            <p:nvPr/>
          </p:nvSpPr>
          <p:spPr>
            <a:xfrm>
              <a:off x="1515975" y="2295580"/>
              <a:ext cx="1525500" cy="53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84"/>
            <p:cNvSpPr txBox="1"/>
            <p:nvPr/>
          </p:nvSpPr>
          <p:spPr>
            <a:xfrm>
              <a:off x="1692702" y="3050055"/>
              <a:ext cx="1172100" cy="67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nl-BE" sz="1100">
                  <a:solidFill>
                    <a:srgbClr val="FFFFFF"/>
                  </a:solidFill>
                  <a:latin typeface="Roboto"/>
                  <a:ea typeface="Roboto"/>
                  <a:cs typeface="Roboto"/>
                  <a:sym typeface="Roboto"/>
                </a:rPr>
                <a:t>Thematische werkgroep 1</a:t>
              </a:r>
              <a:endParaRPr b="1" sz="1100">
                <a:solidFill>
                  <a:srgbClr val="FFFFFF"/>
                </a:solidFill>
                <a:latin typeface="Roboto"/>
                <a:ea typeface="Roboto"/>
                <a:cs typeface="Roboto"/>
                <a:sym typeface="Roboto"/>
              </a:endParaRPr>
            </a:p>
          </p:txBody>
        </p:sp>
        <p:sp>
          <p:nvSpPr>
            <p:cNvPr id="594" name="Google Shape;594;p84"/>
            <p:cNvSpPr txBox="1"/>
            <p:nvPr/>
          </p:nvSpPr>
          <p:spPr>
            <a:xfrm>
              <a:off x="1692702" y="2299318"/>
              <a:ext cx="872100" cy="260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nl-BE" sz="1000">
                  <a:solidFill>
                    <a:schemeClr val="dk2"/>
                  </a:solidFill>
                  <a:latin typeface="Roboto"/>
                  <a:ea typeface="Roboto"/>
                  <a:cs typeface="Roboto"/>
                  <a:sym typeface="Roboto"/>
                </a:rPr>
                <a:t>4 mei</a:t>
              </a:r>
              <a:endParaRPr sz="1000">
                <a:solidFill>
                  <a:schemeClr val="dk2"/>
                </a:solidFill>
                <a:latin typeface="Roboto"/>
                <a:ea typeface="Roboto"/>
                <a:cs typeface="Roboto"/>
                <a:sym typeface="Roboto"/>
              </a:endParaRPr>
            </a:p>
          </p:txBody>
        </p:sp>
        <p:cxnSp>
          <p:nvCxnSpPr>
            <p:cNvPr id="595" name="Google Shape;595;p84"/>
            <p:cNvCxnSpPr/>
            <p:nvPr/>
          </p:nvCxnSpPr>
          <p:spPr>
            <a:xfrm>
              <a:off x="3041499" y="2295580"/>
              <a:ext cx="0" cy="2837400"/>
            </a:xfrm>
            <a:prstGeom prst="straightConnector1">
              <a:avLst/>
            </a:prstGeom>
            <a:noFill/>
            <a:ln cap="flat" cmpd="sng" w="9525">
              <a:solidFill>
                <a:srgbClr val="83E3D9"/>
              </a:solidFill>
              <a:prstDash val="dot"/>
              <a:round/>
              <a:headEnd len="sm" w="sm" type="none"/>
              <a:tailEnd len="sm" w="sm" type="none"/>
            </a:ln>
          </p:spPr>
        </p:cxnSp>
      </p:grpSp>
      <p:grpSp>
        <p:nvGrpSpPr>
          <p:cNvPr id="596" name="Google Shape;596;p84"/>
          <p:cNvGrpSpPr/>
          <p:nvPr/>
        </p:nvGrpSpPr>
        <p:grpSpPr>
          <a:xfrm>
            <a:off x="303400" y="2295493"/>
            <a:ext cx="1474877" cy="1530488"/>
            <a:chOff x="1515975" y="2295580"/>
            <a:chExt cx="1525524" cy="2847950"/>
          </a:xfrm>
        </p:grpSpPr>
        <p:sp>
          <p:nvSpPr>
            <p:cNvPr id="597" name="Google Shape;597;p84"/>
            <p:cNvSpPr/>
            <p:nvPr/>
          </p:nvSpPr>
          <p:spPr>
            <a:xfrm>
              <a:off x="1515975" y="2823930"/>
              <a:ext cx="1525500" cy="2319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84"/>
            <p:cNvSpPr/>
            <p:nvPr/>
          </p:nvSpPr>
          <p:spPr>
            <a:xfrm>
              <a:off x="1515975" y="2295580"/>
              <a:ext cx="1525500" cy="53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84"/>
            <p:cNvSpPr txBox="1"/>
            <p:nvPr/>
          </p:nvSpPr>
          <p:spPr>
            <a:xfrm>
              <a:off x="1692702" y="3050055"/>
              <a:ext cx="1172100" cy="67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nl-BE" sz="1100">
                  <a:solidFill>
                    <a:srgbClr val="FFFFFF"/>
                  </a:solidFill>
                  <a:latin typeface="Roboto"/>
                  <a:ea typeface="Roboto"/>
                  <a:cs typeface="Roboto"/>
                  <a:sym typeface="Roboto"/>
                </a:rPr>
                <a:t>Business werkgroep</a:t>
              </a:r>
              <a:endParaRPr b="1" sz="1100">
                <a:solidFill>
                  <a:srgbClr val="FFFFFF"/>
                </a:solidFill>
                <a:latin typeface="Roboto"/>
                <a:ea typeface="Roboto"/>
                <a:cs typeface="Roboto"/>
                <a:sym typeface="Roboto"/>
              </a:endParaRPr>
            </a:p>
          </p:txBody>
        </p:sp>
        <p:sp>
          <p:nvSpPr>
            <p:cNvPr id="600" name="Google Shape;600;p84"/>
            <p:cNvSpPr txBox="1"/>
            <p:nvPr/>
          </p:nvSpPr>
          <p:spPr>
            <a:xfrm>
              <a:off x="1692702" y="2299318"/>
              <a:ext cx="872100" cy="260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nl-BE" sz="1000">
                  <a:solidFill>
                    <a:schemeClr val="dk2"/>
                  </a:solidFill>
                  <a:latin typeface="Roboto"/>
                  <a:ea typeface="Roboto"/>
                  <a:cs typeface="Roboto"/>
                  <a:sym typeface="Roboto"/>
                </a:rPr>
                <a:t>20 april</a:t>
              </a:r>
              <a:endParaRPr sz="1000">
                <a:solidFill>
                  <a:schemeClr val="dk2"/>
                </a:solidFill>
                <a:latin typeface="Roboto"/>
                <a:ea typeface="Roboto"/>
                <a:cs typeface="Roboto"/>
                <a:sym typeface="Roboto"/>
              </a:endParaRPr>
            </a:p>
          </p:txBody>
        </p:sp>
        <p:cxnSp>
          <p:nvCxnSpPr>
            <p:cNvPr id="601" name="Google Shape;601;p84"/>
            <p:cNvCxnSpPr/>
            <p:nvPr/>
          </p:nvCxnSpPr>
          <p:spPr>
            <a:xfrm>
              <a:off x="3041499" y="2295580"/>
              <a:ext cx="0" cy="2837400"/>
            </a:xfrm>
            <a:prstGeom prst="straightConnector1">
              <a:avLst/>
            </a:prstGeom>
            <a:noFill/>
            <a:ln cap="flat" cmpd="sng" w="9525">
              <a:solidFill>
                <a:srgbClr val="83E3D9"/>
              </a:solidFill>
              <a:prstDash val="dot"/>
              <a:round/>
              <a:headEnd len="sm" w="sm" type="none"/>
              <a:tailEnd len="sm" w="sm" type="none"/>
            </a:ln>
          </p:spPr>
        </p:cxnSp>
      </p:grpSp>
      <p:sp>
        <p:nvSpPr>
          <p:cNvPr id="602" name="Google Shape;602;p84"/>
          <p:cNvSpPr/>
          <p:nvPr/>
        </p:nvSpPr>
        <p:spPr>
          <a:xfrm>
            <a:off x="6587338" y="3902175"/>
            <a:ext cx="650400" cy="809700"/>
          </a:xfrm>
          <a:prstGeom prst="up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84"/>
          <p:cNvSpPr txBox="1"/>
          <p:nvPr/>
        </p:nvSpPr>
        <p:spPr>
          <a:xfrm>
            <a:off x="6435225" y="4711875"/>
            <a:ext cx="1533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nl-BE"/>
              <a:t>Vandaag</a:t>
            </a:r>
            <a:endParaRPr/>
          </a:p>
        </p:txBody>
      </p:sp>
      <p:sp>
        <p:nvSpPr>
          <p:cNvPr id="604" name="Google Shape;604;p84"/>
          <p:cNvSpPr/>
          <p:nvPr/>
        </p:nvSpPr>
        <p:spPr>
          <a:xfrm>
            <a:off x="7002600" y="902925"/>
            <a:ext cx="2064900" cy="873300"/>
          </a:xfrm>
          <a:prstGeom prst="wedgeRoundRectCallout">
            <a:avLst>
              <a:gd fmla="val -17458" name="adj1"/>
              <a:gd fmla="val 108468" name="adj2"/>
              <a:gd fmla="val 0" name="adj3"/>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nl-BE">
                <a:solidFill>
                  <a:schemeClr val="lt1"/>
                </a:solidFill>
              </a:rPr>
              <a:t>Openstaande punten kunnen in een extra werkgroep worden behandeld</a:t>
            </a:r>
            <a:endParaRPr>
              <a:solidFill>
                <a:schemeClr val="lt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8" name="Shape 608"/>
        <p:cNvGrpSpPr/>
        <p:nvPr/>
      </p:nvGrpSpPr>
      <p:grpSpPr>
        <a:xfrm>
          <a:off x="0" y="0"/>
          <a:ext cx="0" cy="0"/>
          <a:chOff x="0" y="0"/>
          <a:chExt cx="0" cy="0"/>
        </a:xfrm>
      </p:grpSpPr>
      <p:sp>
        <p:nvSpPr>
          <p:cNvPr id="609" name="Google Shape;609;p85"/>
          <p:cNvSpPr txBox="1"/>
          <p:nvPr>
            <p:ph type="title"/>
          </p:nvPr>
        </p:nvSpPr>
        <p:spPr>
          <a:xfrm>
            <a:off x="899594" y="1501902"/>
            <a:ext cx="7772400" cy="2096100"/>
          </a:xfrm>
          <a:prstGeom prst="rect">
            <a:avLst/>
          </a:prstGeom>
          <a:noFill/>
          <a:ln>
            <a:noFill/>
          </a:ln>
        </p:spPr>
        <p:txBody>
          <a:bodyPr anchorCtr="0" anchor="b" bIns="91425" lIns="91425" spcFirstLastPara="1" rIns="91425" wrap="square" tIns="91425">
            <a:noAutofit/>
          </a:bodyPr>
          <a:lstStyle/>
          <a:p>
            <a:pPr indent="0" lvl="0" marL="0" rtl="0" algn="r">
              <a:lnSpc>
                <a:spcPct val="102702"/>
              </a:lnSpc>
              <a:spcBef>
                <a:spcPts val="0"/>
              </a:spcBef>
              <a:spcAft>
                <a:spcPts val="0"/>
              </a:spcAft>
              <a:buSzPts val="3700"/>
              <a:buNone/>
            </a:pPr>
            <a:r>
              <a:rPr b="1" lang="nl-BE">
                <a:solidFill>
                  <a:srgbClr val="4C4C4C"/>
                </a:solidFill>
              </a:rPr>
              <a:t>Voorstelling nieuwe iteratie datamodel</a:t>
            </a:r>
            <a:endParaRPr>
              <a:solidFill>
                <a:srgbClr val="4C4C4C"/>
              </a:solidFill>
            </a:endParaRPr>
          </a:p>
          <a:p>
            <a:pPr indent="0" lvl="0" marL="0" rtl="0" algn="r">
              <a:lnSpc>
                <a:spcPct val="102702"/>
              </a:lnSpc>
              <a:spcBef>
                <a:spcPts val="0"/>
              </a:spcBef>
              <a:spcAft>
                <a:spcPts val="0"/>
              </a:spcAft>
              <a:buSzPts val="3700"/>
              <a:buNone/>
            </a:pPr>
            <a:r>
              <a:t/>
            </a:r>
            <a:endParaRPr/>
          </a:p>
        </p:txBody>
      </p:sp>
      <p:sp>
        <p:nvSpPr>
          <p:cNvPr id="610" name="Google Shape;610;p85"/>
          <p:cNvSpPr/>
          <p:nvPr/>
        </p:nvSpPr>
        <p:spPr>
          <a:xfrm>
            <a:off x="-3133" y="782"/>
            <a:ext cx="328800" cy="51435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611" name="Google Shape;611;p85"/>
          <p:cNvSpPr txBox="1"/>
          <p:nvPr>
            <p:ph idx="1" type="subTitle"/>
          </p:nvPr>
        </p:nvSpPr>
        <p:spPr>
          <a:xfrm>
            <a:off x="1813994" y="3848751"/>
            <a:ext cx="6858000" cy="1241700"/>
          </a:xfrm>
          <a:prstGeom prst="rect">
            <a:avLst/>
          </a:prstGeom>
          <a:noFill/>
          <a:ln>
            <a:noFill/>
          </a:ln>
        </p:spPr>
        <p:txBody>
          <a:bodyPr anchorCtr="0" anchor="t" bIns="91425" lIns="91425" spcFirstLastPara="1" rIns="91425" wrap="square" tIns="91425">
            <a:normAutofit/>
          </a:bodyPr>
          <a:lstStyle/>
          <a:p>
            <a:pPr indent="0" lvl="0" marL="0" rtl="0" algn="r">
              <a:lnSpc>
                <a:spcPct val="90000"/>
              </a:lnSpc>
              <a:spcBef>
                <a:spcPts val="300"/>
              </a:spcBef>
              <a:spcAft>
                <a:spcPts val="0"/>
              </a:spcAft>
              <a:buSzPts val="1980"/>
              <a:buNone/>
            </a:pPr>
            <a:r>
              <a:t/>
            </a:r>
            <a:endParaRPr b="1">
              <a:solidFill>
                <a:srgbClr val="4C4C4C"/>
              </a:solidFill>
              <a:latin typeface="Arial"/>
              <a:ea typeface="Arial"/>
              <a:cs typeface="Arial"/>
              <a:sym typeface="Arial"/>
            </a:endParaRPr>
          </a:p>
          <a:p>
            <a:pPr indent="0" lvl="0" marL="0" rtl="0" algn="r">
              <a:lnSpc>
                <a:spcPct val="90000"/>
              </a:lnSpc>
              <a:spcBef>
                <a:spcPts val="300"/>
              </a:spcBef>
              <a:spcAft>
                <a:spcPts val="0"/>
              </a:spcAft>
              <a:buSzPts val="1980"/>
              <a:buNone/>
            </a:pPr>
            <a:r>
              <a:rPr lang="nl-BE" sz="1400">
                <a:solidFill>
                  <a:srgbClr val="4C4C4C"/>
                </a:solidFill>
              </a:rPr>
              <a:t>Digitaal Vlaanderen</a:t>
            </a:r>
            <a:endParaRPr sz="1400">
              <a:solidFill>
                <a:srgbClr val="4C4C4C"/>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5" name="Shape 615"/>
        <p:cNvGrpSpPr/>
        <p:nvPr/>
      </p:nvGrpSpPr>
      <p:grpSpPr>
        <a:xfrm>
          <a:off x="0" y="0"/>
          <a:ext cx="0" cy="0"/>
          <a:chOff x="0" y="0"/>
          <a:chExt cx="0" cy="0"/>
        </a:xfrm>
      </p:grpSpPr>
      <p:sp>
        <p:nvSpPr>
          <p:cNvPr id="616" name="Google Shape;616;p86"/>
          <p:cNvSpPr txBox="1"/>
          <p:nvPr/>
        </p:nvSpPr>
        <p:spPr>
          <a:xfrm>
            <a:off x="628650" y="-30950"/>
            <a:ext cx="8200500" cy="962100"/>
          </a:xfrm>
          <a:prstGeom prst="rect">
            <a:avLst/>
          </a:prstGeom>
          <a:noFill/>
          <a:ln>
            <a:noFill/>
          </a:ln>
        </p:spPr>
        <p:txBody>
          <a:bodyPr anchorCtr="0" anchor="t" bIns="34275" lIns="68550" spcFirstLastPara="1" rIns="68550" wrap="square" tIns="34275">
            <a:noAutofit/>
          </a:bodyPr>
          <a:lstStyle/>
          <a:p>
            <a:pPr indent="0" lvl="0" marL="0" rtl="0" algn="l">
              <a:spcBef>
                <a:spcPts val="0"/>
              </a:spcBef>
              <a:spcAft>
                <a:spcPts val="0"/>
              </a:spcAft>
              <a:buClr>
                <a:srgbClr val="000000"/>
              </a:buClr>
              <a:buSzPts val="3000"/>
              <a:buFont typeface="Arial"/>
              <a:buNone/>
            </a:pPr>
            <a:r>
              <a:rPr b="1" lang="nl-BE" sz="3000"/>
              <a:t>Vorige iteratie datamodel</a:t>
            </a:r>
            <a:endParaRPr b="1" sz="3000"/>
          </a:p>
        </p:txBody>
      </p:sp>
      <p:pic>
        <p:nvPicPr>
          <p:cNvPr id="617" name="Google Shape;617;p86"/>
          <p:cNvPicPr preferRelativeResize="0"/>
          <p:nvPr/>
        </p:nvPicPr>
        <p:blipFill rotWithShape="1">
          <a:blip r:embed="rId3">
            <a:alphaModFix/>
          </a:blip>
          <a:srcRect b="1223" l="1119" r="648" t="3926"/>
          <a:stretch/>
        </p:blipFill>
        <p:spPr>
          <a:xfrm>
            <a:off x="1022825" y="458850"/>
            <a:ext cx="7212276" cy="468465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1" name="Shape 621"/>
        <p:cNvGrpSpPr/>
        <p:nvPr/>
      </p:nvGrpSpPr>
      <p:grpSpPr>
        <a:xfrm>
          <a:off x="0" y="0"/>
          <a:ext cx="0" cy="0"/>
          <a:chOff x="0" y="0"/>
          <a:chExt cx="0" cy="0"/>
        </a:xfrm>
      </p:grpSpPr>
      <p:sp>
        <p:nvSpPr>
          <p:cNvPr id="622" name="Google Shape;622;p87"/>
          <p:cNvSpPr txBox="1"/>
          <p:nvPr/>
        </p:nvSpPr>
        <p:spPr>
          <a:xfrm>
            <a:off x="628650" y="273850"/>
            <a:ext cx="8200500" cy="962100"/>
          </a:xfrm>
          <a:prstGeom prst="rect">
            <a:avLst/>
          </a:prstGeom>
          <a:noFill/>
          <a:ln>
            <a:noFill/>
          </a:ln>
        </p:spPr>
        <p:txBody>
          <a:bodyPr anchorCtr="0" anchor="t" bIns="34275" lIns="68550" spcFirstLastPara="1" rIns="68550" wrap="square" tIns="34275">
            <a:noAutofit/>
          </a:bodyPr>
          <a:lstStyle/>
          <a:p>
            <a:pPr indent="0" lvl="0" marL="0" rtl="0" algn="l">
              <a:spcBef>
                <a:spcPts val="0"/>
              </a:spcBef>
              <a:spcAft>
                <a:spcPts val="0"/>
              </a:spcAft>
              <a:buClr>
                <a:srgbClr val="000000"/>
              </a:buClr>
              <a:buSzPts val="3000"/>
              <a:buFont typeface="Arial"/>
              <a:buNone/>
            </a:pPr>
            <a:r>
              <a:rPr b="1" lang="nl-BE" sz="2600"/>
              <a:t>Erkenningsaanvraag</a:t>
            </a:r>
            <a:endParaRPr b="1" sz="2600"/>
          </a:p>
        </p:txBody>
      </p:sp>
      <p:pic>
        <p:nvPicPr>
          <p:cNvPr id="623" name="Google Shape;623;p87"/>
          <p:cNvPicPr preferRelativeResize="0"/>
          <p:nvPr/>
        </p:nvPicPr>
        <p:blipFill rotWithShape="1">
          <a:blip r:embed="rId3">
            <a:alphaModFix amt="22000"/>
          </a:blip>
          <a:srcRect b="0" l="20368" r="20368" t="0"/>
          <a:stretch/>
        </p:blipFill>
        <p:spPr>
          <a:xfrm>
            <a:off x="4572000" y="0"/>
            <a:ext cx="4572000" cy="5143500"/>
          </a:xfrm>
          <a:prstGeom prst="rect">
            <a:avLst/>
          </a:prstGeom>
          <a:noFill/>
          <a:ln>
            <a:noFill/>
          </a:ln>
        </p:spPr>
      </p:pic>
      <p:sp>
        <p:nvSpPr>
          <p:cNvPr id="624" name="Google Shape;624;p87"/>
          <p:cNvSpPr txBox="1"/>
          <p:nvPr/>
        </p:nvSpPr>
        <p:spPr>
          <a:xfrm>
            <a:off x="628650" y="854950"/>
            <a:ext cx="3869400" cy="1385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nl-BE" sz="1300">
                <a:latin typeface="Proxima Nova"/>
                <a:ea typeface="Proxima Nova"/>
                <a:cs typeface="Proxima Nova"/>
                <a:sym typeface="Proxima Nova"/>
              </a:rPr>
              <a:t>Een nieuwe klasse “</a:t>
            </a:r>
            <a:r>
              <a:rPr b="1" lang="nl-BE" sz="1300">
                <a:latin typeface="Proxima Nova"/>
                <a:ea typeface="Proxima Nova"/>
                <a:cs typeface="Proxima Nova"/>
                <a:sym typeface="Proxima Nova"/>
              </a:rPr>
              <a:t>erkenningsaanvraag</a:t>
            </a:r>
            <a:r>
              <a:rPr lang="nl-BE" sz="1300">
                <a:latin typeface="Proxima Nova"/>
                <a:ea typeface="Proxima Nova"/>
                <a:cs typeface="Proxima Nova"/>
                <a:sym typeface="Proxima Nova"/>
              </a:rPr>
              <a:t>” is nu toegevoegd aan het datamodel. </a:t>
            </a:r>
            <a:endParaRPr sz="1300">
              <a:latin typeface="Proxima Nova"/>
              <a:ea typeface="Proxima Nova"/>
              <a:cs typeface="Proxima Nova"/>
              <a:sym typeface="Proxima Nova"/>
            </a:endParaRPr>
          </a:p>
          <a:p>
            <a:pPr indent="0" lvl="0" marL="0" rtl="0" algn="l">
              <a:spcBef>
                <a:spcPts val="0"/>
              </a:spcBef>
              <a:spcAft>
                <a:spcPts val="0"/>
              </a:spcAft>
              <a:buNone/>
            </a:pPr>
            <a:r>
              <a:t/>
            </a:r>
            <a:endParaRPr sz="1300">
              <a:latin typeface="Proxima Nova"/>
              <a:ea typeface="Proxima Nova"/>
              <a:cs typeface="Proxima Nova"/>
              <a:sym typeface="Proxima Nova"/>
            </a:endParaRPr>
          </a:p>
          <a:p>
            <a:pPr indent="0" lvl="0" marL="0" rtl="0" algn="l">
              <a:spcBef>
                <a:spcPts val="0"/>
              </a:spcBef>
              <a:spcAft>
                <a:spcPts val="0"/>
              </a:spcAft>
              <a:buNone/>
            </a:pPr>
            <a:r>
              <a:rPr lang="nl-BE" sz="1300">
                <a:latin typeface="Proxima Nova"/>
                <a:ea typeface="Proxima Nova"/>
                <a:cs typeface="Proxima Nova"/>
                <a:sym typeface="Proxima Nova"/>
              </a:rPr>
              <a:t>Deze bevat een attribuut “</a:t>
            </a:r>
            <a:r>
              <a:rPr b="1" lang="nl-BE" sz="1300">
                <a:latin typeface="Proxima Nova"/>
                <a:ea typeface="Proxima Nova"/>
                <a:cs typeface="Proxima Nova"/>
                <a:sym typeface="Proxima Nova"/>
              </a:rPr>
              <a:t>erkenningsbeslissing</a:t>
            </a:r>
            <a:r>
              <a:rPr lang="nl-BE" sz="1300">
                <a:latin typeface="Proxima Nova"/>
                <a:ea typeface="Proxima Nova"/>
                <a:cs typeface="Proxima Nova"/>
                <a:sym typeface="Proxima Nova"/>
              </a:rPr>
              <a:t>” om duidelijk te maken wat de beslissing was van de erkenningsaanvraag.</a:t>
            </a:r>
            <a:endParaRPr sz="1300">
              <a:latin typeface="Proxima Nova"/>
              <a:ea typeface="Proxima Nova"/>
              <a:cs typeface="Proxima Nova"/>
              <a:sym typeface="Proxima Nova"/>
            </a:endParaRPr>
          </a:p>
        </p:txBody>
      </p:sp>
      <p:pic>
        <p:nvPicPr>
          <p:cNvPr id="625" name="Google Shape;625;p87"/>
          <p:cNvPicPr preferRelativeResize="0"/>
          <p:nvPr/>
        </p:nvPicPr>
        <p:blipFill rotWithShape="1">
          <a:blip r:embed="rId4">
            <a:alphaModFix/>
          </a:blip>
          <a:srcRect b="2519" l="7226" r="83615" t="89391"/>
          <a:stretch/>
        </p:blipFill>
        <p:spPr>
          <a:xfrm>
            <a:off x="6298000" y="110801"/>
            <a:ext cx="949825" cy="651275"/>
          </a:xfrm>
          <a:prstGeom prst="rect">
            <a:avLst/>
          </a:prstGeom>
          <a:noFill/>
          <a:ln>
            <a:noFill/>
          </a:ln>
        </p:spPr>
      </p:pic>
      <p:pic>
        <p:nvPicPr>
          <p:cNvPr id="626" name="Google Shape;626;p87"/>
          <p:cNvPicPr preferRelativeResize="0"/>
          <p:nvPr/>
        </p:nvPicPr>
        <p:blipFill rotWithShape="1">
          <a:blip r:embed="rId4">
            <a:alphaModFix/>
          </a:blip>
          <a:srcRect b="67724" l="80693" r="2823" t="5311"/>
          <a:stretch/>
        </p:blipFill>
        <p:spPr>
          <a:xfrm>
            <a:off x="7408100" y="110799"/>
            <a:ext cx="1591175" cy="2020599"/>
          </a:xfrm>
          <a:prstGeom prst="rect">
            <a:avLst/>
          </a:prstGeom>
          <a:noFill/>
          <a:ln>
            <a:noFill/>
          </a:ln>
        </p:spPr>
      </p:pic>
      <p:pic>
        <p:nvPicPr>
          <p:cNvPr id="627" name="Google Shape;627;p87"/>
          <p:cNvPicPr preferRelativeResize="0"/>
          <p:nvPr/>
        </p:nvPicPr>
        <p:blipFill rotWithShape="1">
          <a:blip r:embed="rId5">
            <a:alphaModFix/>
          </a:blip>
          <a:srcRect b="4259" l="3112" r="2840" t="11402"/>
          <a:stretch/>
        </p:blipFill>
        <p:spPr>
          <a:xfrm>
            <a:off x="1476275" y="2369450"/>
            <a:ext cx="6623650" cy="2679125"/>
          </a:xfrm>
          <a:prstGeom prst="rect">
            <a:avLst/>
          </a:prstGeom>
          <a:noFill/>
          <a:ln>
            <a:noFill/>
          </a:ln>
        </p:spPr>
      </p:pic>
      <p:sp>
        <p:nvSpPr>
          <p:cNvPr id="628" name="Google Shape;628;p87"/>
          <p:cNvSpPr/>
          <p:nvPr/>
        </p:nvSpPr>
        <p:spPr>
          <a:xfrm>
            <a:off x="3557300" y="3379950"/>
            <a:ext cx="2116200" cy="909600"/>
          </a:xfrm>
          <a:prstGeom prst="rect">
            <a:avLst/>
          </a:prstGeom>
          <a:solidFill>
            <a:srgbClr val="FF0000">
              <a:alpha val="413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87"/>
          <p:cNvSpPr/>
          <p:nvPr/>
        </p:nvSpPr>
        <p:spPr>
          <a:xfrm>
            <a:off x="3616125" y="3916349"/>
            <a:ext cx="2013000" cy="146700"/>
          </a:xfrm>
          <a:prstGeom prst="rect">
            <a:avLst/>
          </a:prstGeom>
          <a:solidFill>
            <a:srgbClr val="D4FF00">
              <a:alpha val="2291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3" name="Shape 633"/>
        <p:cNvGrpSpPr/>
        <p:nvPr/>
      </p:nvGrpSpPr>
      <p:grpSpPr>
        <a:xfrm>
          <a:off x="0" y="0"/>
          <a:ext cx="0" cy="0"/>
          <a:chOff x="0" y="0"/>
          <a:chExt cx="0" cy="0"/>
        </a:xfrm>
      </p:grpSpPr>
      <p:sp>
        <p:nvSpPr>
          <p:cNvPr id="634" name="Google Shape;634;p88"/>
          <p:cNvSpPr txBox="1"/>
          <p:nvPr/>
        </p:nvSpPr>
        <p:spPr>
          <a:xfrm>
            <a:off x="628650" y="273850"/>
            <a:ext cx="8200500" cy="962100"/>
          </a:xfrm>
          <a:prstGeom prst="rect">
            <a:avLst/>
          </a:prstGeom>
          <a:noFill/>
          <a:ln>
            <a:noFill/>
          </a:ln>
        </p:spPr>
        <p:txBody>
          <a:bodyPr anchorCtr="0" anchor="t" bIns="34275" lIns="68550" spcFirstLastPara="1" rIns="68550" wrap="square" tIns="34275">
            <a:noAutofit/>
          </a:bodyPr>
          <a:lstStyle/>
          <a:p>
            <a:pPr indent="0" lvl="0" marL="0" rtl="0" algn="l">
              <a:spcBef>
                <a:spcPts val="0"/>
              </a:spcBef>
              <a:spcAft>
                <a:spcPts val="0"/>
              </a:spcAft>
              <a:buClr>
                <a:srgbClr val="000000"/>
              </a:buClr>
              <a:buSzPts val="3000"/>
              <a:buFont typeface="Arial"/>
              <a:buNone/>
            </a:pPr>
            <a:r>
              <a:rPr b="1" lang="nl-BE" sz="2600"/>
              <a:t>Concreet voorbeeldje</a:t>
            </a:r>
            <a:endParaRPr b="1" sz="2600"/>
          </a:p>
        </p:txBody>
      </p:sp>
      <p:sp>
        <p:nvSpPr>
          <p:cNvPr id="635" name="Google Shape;635;p88"/>
          <p:cNvSpPr txBox="1"/>
          <p:nvPr/>
        </p:nvSpPr>
        <p:spPr>
          <a:xfrm>
            <a:off x="5298925" y="1531950"/>
            <a:ext cx="3478200" cy="212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nl-BE">
                <a:latin typeface="Proxima Nova"/>
                <a:ea typeface="Proxima Nova"/>
                <a:cs typeface="Proxima Nova"/>
                <a:sym typeface="Proxima Nova"/>
              </a:rPr>
              <a:t>Scouts Ukkel (deel van Scouts &amp; Gidsen Vlaanderen) wil zich laten erkennen als Feitelijke Vereniging. Daarvoor dient het een erkenningsaanvraag in te dienen bij het bevoegde lokaal bestuur en de identificerende gegevens van de vereniging door te geven zoals onder meer naam van de vereniging, adres en de verantwoordelijke persoon.</a:t>
            </a:r>
            <a:endParaRPr>
              <a:latin typeface="Proxima Nova"/>
              <a:ea typeface="Proxima Nova"/>
              <a:cs typeface="Proxima Nova"/>
              <a:sym typeface="Proxima Nova"/>
            </a:endParaRPr>
          </a:p>
        </p:txBody>
      </p:sp>
      <p:pic>
        <p:nvPicPr>
          <p:cNvPr id="636" name="Google Shape;636;p88"/>
          <p:cNvPicPr preferRelativeResize="0"/>
          <p:nvPr/>
        </p:nvPicPr>
        <p:blipFill rotWithShape="1">
          <a:blip r:embed="rId3">
            <a:alphaModFix/>
          </a:blip>
          <a:srcRect b="2872" l="4618" r="4281" t="7913"/>
          <a:stretch/>
        </p:blipFill>
        <p:spPr>
          <a:xfrm>
            <a:off x="754875" y="821525"/>
            <a:ext cx="4312775" cy="408856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0" name="Shape 640"/>
        <p:cNvGrpSpPr/>
        <p:nvPr/>
      </p:nvGrpSpPr>
      <p:grpSpPr>
        <a:xfrm>
          <a:off x="0" y="0"/>
          <a:ext cx="0" cy="0"/>
          <a:chOff x="0" y="0"/>
          <a:chExt cx="0" cy="0"/>
        </a:xfrm>
      </p:grpSpPr>
      <p:sp>
        <p:nvSpPr>
          <p:cNvPr id="641" name="Google Shape;641;p89"/>
          <p:cNvSpPr txBox="1"/>
          <p:nvPr/>
        </p:nvSpPr>
        <p:spPr>
          <a:xfrm>
            <a:off x="628650" y="273850"/>
            <a:ext cx="8200500" cy="962100"/>
          </a:xfrm>
          <a:prstGeom prst="rect">
            <a:avLst/>
          </a:prstGeom>
          <a:noFill/>
          <a:ln>
            <a:noFill/>
          </a:ln>
        </p:spPr>
        <p:txBody>
          <a:bodyPr anchorCtr="0" anchor="t" bIns="34275" lIns="68550" spcFirstLastPara="1" rIns="68550" wrap="square" tIns="34275">
            <a:noAutofit/>
          </a:bodyPr>
          <a:lstStyle/>
          <a:p>
            <a:pPr indent="0" lvl="0" marL="0" rtl="0" algn="l">
              <a:spcBef>
                <a:spcPts val="0"/>
              </a:spcBef>
              <a:spcAft>
                <a:spcPts val="0"/>
              </a:spcAft>
              <a:buClr>
                <a:srgbClr val="000000"/>
              </a:buClr>
              <a:buSzPts val="3000"/>
              <a:buFont typeface="Arial"/>
              <a:buNone/>
            </a:pPr>
            <a:r>
              <a:rPr b="1" lang="nl-BE" sz="2600"/>
              <a:t>Concreet voorbeeldje</a:t>
            </a:r>
            <a:endParaRPr b="1" sz="2600"/>
          </a:p>
        </p:txBody>
      </p:sp>
      <p:sp>
        <p:nvSpPr>
          <p:cNvPr id="642" name="Google Shape;642;p89"/>
          <p:cNvSpPr txBox="1"/>
          <p:nvPr/>
        </p:nvSpPr>
        <p:spPr>
          <a:xfrm>
            <a:off x="680875" y="858475"/>
            <a:ext cx="77115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nl-BE">
                <a:latin typeface="Proxima Nova"/>
                <a:ea typeface="Proxima Nova"/>
                <a:cs typeface="Proxima Nova"/>
                <a:sym typeface="Proxima Nova"/>
              </a:rPr>
              <a:t>De vereniging dient de erkenningsaanvraag in bij de Gemeente van Ukkel. Hiervoor levert het twee bewijsstukken aan als input, namelijk het standaardformulier voor het aanvragen van een erkenning en onder meer ook het bewijs van hun bankrekening. De gemeente controleert deze input en keurt de erkenning goed.</a:t>
            </a:r>
            <a:endParaRPr>
              <a:latin typeface="Proxima Nova"/>
              <a:ea typeface="Proxima Nova"/>
              <a:cs typeface="Proxima Nova"/>
              <a:sym typeface="Proxima Nova"/>
            </a:endParaRPr>
          </a:p>
        </p:txBody>
      </p:sp>
      <p:pic>
        <p:nvPicPr>
          <p:cNvPr id="643" name="Google Shape;643;p89"/>
          <p:cNvPicPr preferRelativeResize="0"/>
          <p:nvPr/>
        </p:nvPicPr>
        <p:blipFill rotWithShape="1">
          <a:blip r:embed="rId3">
            <a:alphaModFix/>
          </a:blip>
          <a:srcRect b="2384" l="1836" r="1990" t="8305"/>
          <a:stretch/>
        </p:blipFill>
        <p:spPr>
          <a:xfrm>
            <a:off x="1007800" y="1905175"/>
            <a:ext cx="7128406" cy="31193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7" name="Shape 647"/>
        <p:cNvGrpSpPr/>
        <p:nvPr/>
      </p:nvGrpSpPr>
      <p:grpSpPr>
        <a:xfrm>
          <a:off x="0" y="0"/>
          <a:ext cx="0" cy="0"/>
          <a:chOff x="0" y="0"/>
          <a:chExt cx="0" cy="0"/>
        </a:xfrm>
      </p:grpSpPr>
      <p:sp>
        <p:nvSpPr>
          <p:cNvPr id="648" name="Google Shape;648;p90"/>
          <p:cNvSpPr txBox="1"/>
          <p:nvPr/>
        </p:nvSpPr>
        <p:spPr>
          <a:xfrm>
            <a:off x="628650" y="273850"/>
            <a:ext cx="8200500" cy="962100"/>
          </a:xfrm>
          <a:prstGeom prst="rect">
            <a:avLst/>
          </a:prstGeom>
          <a:noFill/>
          <a:ln>
            <a:noFill/>
          </a:ln>
        </p:spPr>
        <p:txBody>
          <a:bodyPr anchorCtr="0" anchor="t" bIns="34275" lIns="68550" spcFirstLastPara="1" rIns="68550" wrap="square" tIns="34275">
            <a:noAutofit/>
          </a:bodyPr>
          <a:lstStyle/>
          <a:p>
            <a:pPr indent="0" lvl="0" marL="0" rtl="0" algn="l">
              <a:spcBef>
                <a:spcPts val="0"/>
              </a:spcBef>
              <a:spcAft>
                <a:spcPts val="0"/>
              </a:spcAft>
              <a:buClr>
                <a:srgbClr val="000000"/>
              </a:buClr>
              <a:buSzPts val="3000"/>
              <a:buFont typeface="Arial"/>
              <a:buNone/>
            </a:pPr>
            <a:r>
              <a:rPr b="1" lang="nl-BE" sz="2600"/>
              <a:t>Concreet voorbeeldje</a:t>
            </a:r>
            <a:endParaRPr b="1" sz="2600"/>
          </a:p>
        </p:txBody>
      </p:sp>
      <p:sp>
        <p:nvSpPr>
          <p:cNvPr id="649" name="Google Shape;649;p90"/>
          <p:cNvSpPr txBox="1"/>
          <p:nvPr/>
        </p:nvSpPr>
        <p:spPr>
          <a:xfrm>
            <a:off x="680875" y="858475"/>
            <a:ext cx="77115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nl-BE">
                <a:latin typeface="Proxima Nova"/>
                <a:ea typeface="Proxima Nova"/>
                <a:cs typeface="Proxima Nova"/>
                <a:sym typeface="Proxima Nova"/>
              </a:rPr>
              <a:t>Een erkenning van het type Jeugdwerk wordt geregistreerd met een periode van 01/01/2021 tot 31/12/2021.</a:t>
            </a:r>
            <a:endParaRPr>
              <a:latin typeface="Proxima Nova"/>
              <a:ea typeface="Proxima Nova"/>
              <a:cs typeface="Proxima Nova"/>
              <a:sym typeface="Proxima Nova"/>
            </a:endParaRPr>
          </a:p>
        </p:txBody>
      </p:sp>
      <p:pic>
        <p:nvPicPr>
          <p:cNvPr id="650" name="Google Shape;650;p90"/>
          <p:cNvPicPr preferRelativeResize="0"/>
          <p:nvPr/>
        </p:nvPicPr>
        <p:blipFill rotWithShape="1">
          <a:blip r:embed="rId3">
            <a:alphaModFix/>
          </a:blip>
          <a:srcRect b="3215" l="1826" r="2028" t="7475"/>
          <a:stretch/>
        </p:blipFill>
        <p:spPr>
          <a:xfrm>
            <a:off x="628649" y="1891071"/>
            <a:ext cx="8200500" cy="309165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p73"/>
          <p:cNvSpPr/>
          <p:nvPr/>
        </p:nvSpPr>
        <p:spPr>
          <a:xfrm>
            <a:off x="2037100" y="1992838"/>
            <a:ext cx="1568700" cy="15687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73"/>
          <p:cNvSpPr/>
          <p:nvPr/>
        </p:nvSpPr>
        <p:spPr>
          <a:xfrm>
            <a:off x="2150975" y="1992838"/>
            <a:ext cx="1568700" cy="15687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08" name="Google Shape;408;p73"/>
          <p:cNvPicPr preferRelativeResize="0"/>
          <p:nvPr/>
        </p:nvPicPr>
        <p:blipFill>
          <a:blip r:embed="rId3">
            <a:alphaModFix/>
          </a:blip>
          <a:stretch>
            <a:fillRect/>
          </a:stretch>
        </p:blipFill>
        <p:spPr>
          <a:xfrm>
            <a:off x="2398063" y="2353798"/>
            <a:ext cx="846775" cy="846775"/>
          </a:xfrm>
          <a:prstGeom prst="rect">
            <a:avLst/>
          </a:prstGeom>
          <a:noFill/>
          <a:ln>
            <a:noFill/>
          </a:ln>
        </p:spPr>
      </p:pic>
      <p:sp>
        <p:nvSpPr>
          <p:cNvPr id="409" name="Google Shape;409;p73"/>
          <p:cNvSpPr txBox="1"/>
          <p:nvPr/>
        </p:nvSpPr>
        <p:spPr>
          <a:xfrm>
            <a:off x="628651" y="273845"/>
            <a:ext cx="7886700" cy="7383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rPr b="1" lang="nl-BE" sz="3200"/>
              <a:t>Doel van vandaag</a:t>
            </a:r>
            <a:endParaRPr b="1" i="0" sz="3200" u="none" cap="none" strike="noStrike">
              <a:solidFill>
                <a:srgbClr val="000000"/>
              </a:solidFill>
              <a:latin typeface="Arial"/>
              <a:ea typeface="Arial"/>
              <a:cs typeface="Arial"/>
              <a:sym typeface="Arial"/>
            </a:endParaRPr>
          </a:p>
        </p:txBody>
      </p:sp>
      <p:sp>
        <p:nvSpPr>
          <p:cNvPr id="410" name="Google Shape;410;p73"/>
          <p:cNvSpPr/>
          <p:nvPr/>
        </p:nvSpPr>
        <p:spPr>
          <a:xfrm>
            <a:off x="4399325" y="2011975"/>
            <a:ext cx="4699800" cy="272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lang="nl-BE" sz="1100">
                <a:solidFill>
                  <a:schemeClr val="dk1"/>
                </a:solidFill>
              </a:rPr>
              <a:t>Samenvatting van de vorige workshop</a:t>
            </a:r>
            <a:endParaRPr b="1" sz="1100">
              <a:solidFill>
                <a:schemeClr val="dk1"/>
              </a:solidFill>
            </a:endParaRPr>
          </a:p>
        </p:txBody>
      </p:sp>
      <p:sp>
        <p:nvSpPr>
          <p:cNvPr id="411" name="Google Shape;411;p73"/>
          <p:cNvSpPr/>
          <p:nvPr/>
        </p:nvSpPr>
        <p:spPr>
          <a:xfrm>
            <a:off x="4399325" y="2653900"/>
            <a:ext cx="3994200" cy="272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lang="nl-BE" sz="1100">
                <a:solidFill>
                  <a:schemeClr val="dk1"/>
                </a:solidFill>
              </a:rPr>
              <a:t>Voorstelling nieuwe iteratie datamodel</a:t>
            </a:r>
            <a:endParaRPr sz="1100"/>
          </a:p>
        </p:txBody>
      </p:sp>
      <p:sp>
        <p:nvSpPr>
          <p:cNvPr id="412" name="Google Shape;412;p73"/>
          <p:cNvSpPr/>
          <p:nvPr/>
        </p:nvSpPr>
        <p:spPr>
          <a:xfrm>
            <a:off x="3808475" y="1922505"/>
            <a:ext cx="457199" cy="451340"/>
          </a:xfrm>
          <a:custGeom>
            <a:rect b="b" l="l" r="r" t="t"/>
            <a:pathLst>
              <a:path extrusionOk="0" h="77" w="78">
                <a:moveTo>
                  <a:pt x="0" y="0"/>
                </a:moveTo>
                <a:lnTo>
                  <a:pt x="0" y="77"/>
                </a:lnTo>
                <a:lnTo>
                  <a:pt x="78" y="77"/>
                </a:lnTo>
                <a:lnTo>
                  <a:pt x="78" y="0"/>
                </a:lnTo>
                <a:lnTo>
                  <a:pt x="0" y="0"/>
                </a:lnTo>
                <a:close/>
                <a:moveTo>
                  <a:pt x="74" y="74"/>
                </a:moveTo>
                <a:lnTo>
                  <a:pt x="3" y="74"/>
                </a:lnTo>
                <a:lnTo>
                  <a:pt x="3" y="3"/>
                </a:lnTo>
                <a:lnTo>
                  <a:pt x="74" y="3"/>
                </a:lnTo>
                <a:lnTo>
                  <a:pt x="74" y="74"/>
                </a:lnTo>
                <a:close/>
              </a:path>
            </a:pathLst>
          </a:custGeom>
          <a:solidFill>
            <a:srgbClr val="43434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413" name="Google Shape;413;p73"/>
          <p:cNvSpPr/>
          <p:nvPr/>
        </p:nvSpPr>
        <p:spPr>
          <a:xfrm>
            <a:off x="3884673" y="1969397"/>
            <a:ext cx="181710" cy="316523"/>
          </a:xfrm>
          <a:custGeom>
            <a:rect b="b" l="l" r="r" t="t"/>
            <a:pathLst>
              <a:path extrusionOk="0" h="398" w="229">
                <a:moveTo>
                  <a:pt x="24" y="226"/>
                </a:moveTo>
                <a:cubicBezTo>
                  <a:pt x="24" y="136"/>
                  <a:pt x="95" y="63"/>
                  <a:pt x="184" y="60"/>
                </a:cubicBezTo>
                <a:cubicBezTo>
                  <a:pt x="163" y="80"/>
                  <a:pt x="163" y="80"/>
                  <a:pt x="163" y="80"/>
                </a:cubicBezTo>
                <a:cubicBezTo>
                  <a:pt x="181" y="97"/>
                  <a:pt x="181" y="97"/>
                  <a:pt x="181" y="97"/>
                </a:cubicBezTo>
                <a:cubicBezTo>
                  <a:pt x="229" y="49"/>
                  <a:pt x="229" y="49"/>
                  <a:pt x="229" y="49"/>
                </a:cubicBezTo>
                <a:cubicBezTo>
                  <a:pt x="181" y="0"/>
                  <a:pt x="181" y="0"/>
                  <a:pt x="181" y="0"/>
                </a:cubicBezTo>
                <a:cubicBezTo>
                  <a:pt x="163" y="17"/>
                  <a:pt x="163" y="17"/>
                  <a:pt x="163" y="17"/>
                </a:cubicBezTo>
                <a:cubicBezTo>
                  <a:pt x="181" y="35"/>
                  <a:pt x="181" y="35"/>
                  <a:pt x="181" y="35"/>
                </a:cubicBezTo>
                <a:cubicBezTo>
                  <a:pt x="80" y="40"/>
                  <a:pt x="0" y="124"/>
                  <a:pt x="0" y="226"/>
                </a:cubicBezTo>
                <a:cubicBezTo>
                  <a:pt x="0" y="301"/>
                  <a:pt x="44" y="367"/>
                  <a:pt x="107" y="398"/>
                </a:cubicBezTo>
                <a:cubicBezTo>
                  <a:pt x="115" y="374"/>
                  <a:pt x="115" y="374"/>
                  <a:pt x="115" y="374"/>
                </a:cubicBezTo>
                <a:cubicBezTo>
                  <a:pt x="61" y="346"/>
                  <a:pt x="24" y="290"/>
                  <a:pt x="24" y="226"/>
                </a:cubicBezTo>
                <a:close/>
              </a:path>
            </a:pathLst>
          </a:custGeom>
          <a:solidFill>
            <a:srgbClr val="43434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414" name="Google Shape;414;p73"/>
          <p:cNvSpPr/>
          <p:nvPr/>
        </p:nvSpPr>
        <p:spPr>
          <a:xfrm>
            <a:off x="4001904" y="2010430"/>
            <a:ext cx="181710" cy="316521"/>
          </a:xfrm>
          <a:custGeom>
            <a:rect b="b" l="l" r="r" t="t"/>
            <a:pathLst>
              <a:path extrusionOk="0" h="401" w="234">
                <a:moveTo>
                  <a:pt x="234" y="175"/>
                </a:moveTo>
                <a:cubicBezTo>
                  <a:pt x="234" y="96"/>
                  <a:pt x="186" y="29"/>
                  <a:pt x="119" y="0"/>
                </a:cubicBezTo>
                <a:cubicBezTo>
                  <a:pt x="111" y="23"/>
                  <a:pt x="111" y="23"/>
                  <a:pt x="111" y="23"/>
                </a:cubicBezTo>
                <a:cubicBezTo>
                  <a:pt x="169" y="49"/>
                  <a:pt x="209" y="108"/>
                  <a:pt x="209" y="175"/>
                </a:cubicBezTo>
                <a:cubicBezTo>
                  <a:pt x="209" y="265"/>
                  <a:pt x="136" y="339"/>
                  <a:pt x="46" y="341"/>
                </a:cubicBezTo>
                <a:cubicBezTo>
                  <a:pt x="67" y="321"/>
                  <a:pt x="67" y="321"/>
                  <a:pt x="67" y="321"/>
                </a:cubicBezTo>
                <a:cubicBezTo>
                  <a:pt x="49" y="303"/>
                  <a:pt x="49" y="303"/>
                  <a:pt x="49" y="303"/>
                </a:cubicBezTo>
                <a:cubicBezTo>
                  <a:pt x="0" y="352"/>
                  <a:pt x="0" y="352"/>
                  <a:pt x="0" y="352"/>
                </a:cubicBezTo>
                <a:cubicBezTo>
                  <a:pt x="49" y="401"/>
                  <a:pt x="49" y="401"/>
                  <a:pt x="49" y="401"/>
                </a:cubicBezTo>
                <a:cubicBezTo>
                  <a:pt x="67" y="383"/>
                  <a:pt x="67" y="383"/>
                  <a:pt x="67" y="383"/>
                </a:cubicBezTo>
                <a:cubicBezTo>
                  <a:pt x="49" y="366"/>
                  <a:pt x="49" y="366"/>
                  <a:pt x="49" y="366"/>
                </a:cubicBezTo>
                <a:cubicBezTo>
                  <a:pt x="151" y="362"/>
                  <a:pt x="234" y="278"/>
                  <a:pt x="234" y="175"/>
                </a:cubicBezTo>
                <a:close/>
              </a:path>
            </a:pathLst>
          </a:custGeom>
          <a:solidFill>
            <a:srgbClr val="43434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415" name="Google Shape;415;p73"/>
          <p:cNvSpPr/>
          <p:nvPr/>
        </p:nvSpPr>
        <p:spPr>
          <a:xfrm>
            <a:off x="3808475" y="2581392"/>
            <a:ext cx="457200" cy="457200"/>
          </a:xfrm>
          <a:custGeom>
            <a:rect b="b" l="l" r="r" t="t"/>
            <a:pathLst>
              <a:path extrusionOk="0" h="346" w="346">
                <a:moveTo>
                  <a:pt x="0" y="0"/>
                </a:moveTo>
                <a:cubicBezTo>
                  <a:pt x="0" y="346"/>
                  <a:pt x="0" y="346"/>
                  <a:pt x="0" y="346"/>
                </a:cubicBezTo>
                <a:cubicBezTo>
                  <a:pt x="346" y="346"/>
                  <a:pt x="346" y="346"/>
                  <a:pt x="346" y="346"/>
                </a:cubicBezTo>
                <a:cubicBezTo>
                  <a:pt x="346" y="0"/>
                  <a:pt x="346" y="0"/>
                  <a:pt x="346" y="0"/>
                </a:cubicBezTo>
                <a:lnTo>
                  <a:pt x="0" y="0"/>
                </a:lnTo>
                <a:close/>
                <a:moveTo>
                  <a:pt x="209" y="249"/>
                </a:moveTo>
                <a:cubicBezTo>
                  <a:pt x="207" y="242"/>
                  <a:pt x="204" y="236"/>
                  <a:pt x="199" y="231"/>
                </a:cubicBezTo>
                <a:cubicBezTo>
                  <a:pt x="199" y="231"/>
                  <a:pt x="199" y="231"/>
                  <a:pt x="199" y="231"/>
                </a:cubicBezTo>
                <a:cubicBezTo>
                  <a:pt x="186" y="218"/>
                  <a:pt x="164" y="218"/>
                  <a:pt x="151" y="231"/>
                </a:cubicBezTo>
                <a:cubicBezTo>
                  <a:pt x="146" y="236"/>
                  <a:pt x="143" y="242"/>
                  <a:pt x="141" y="249"/>
                </a:cubicBezTo>
                <a:cubicBezTo>
                  <a:pt x="15" y="249"/>
                  <a:pt x="15" y="249"/>
                  <a:pt x="15" y="249"/>
                </a:cubicBezTo>
                <a:cubicBezTo>
                  <a:pt x="15" y="181"/>
                  <a:pt x="15" y="181"/>
                  <a:pt x="15" y="181"/>
                </a:cubicBezTo>
                <a:cubicBezTo>
                  <a:pt x="218" y="181"/>
                  <a:pt x="218" y="181"/>
                  <a:pt x="218" y="181"/>
                </a:cubicBezTo>
                <a:cubicBezTo>
                  <a:pt x="219" y="187"/>
                  <a:pt x="222" y="193"/>
                  <a:pt x="227" y="198"/>
                </a:cubicBezTo>
                <a:cubicBezTo>
                  <a:pt x="233" y="204"/>
                  <a:pt x="242" y="208"/>
                  <a:pt x="251" y="208"/>
                </a:cubicBezTo>
                <a:cubicBezTo>
                  <a:pt x="258" y="208"/>
                  <a:pt x="264" y="206"/>
                  <a:pt x="270" y="202"/>
                </a:cubicBezTo>
                <a:cubicBezTo>
                  <a:pt x="289" y="221"/>
                  <a:pt x="289" y="221"/>
                  <a:pt x="289" y="221"/>
                </a:cubicBezTo>
                <a:cubicBezTo>
                  <a:pt x="299" y="211"/>
                  <a:pt x="299" y="211"/>
                  <a:pt x="299" y="211"/>
                </a:cubicBezTo>
                <a:cubicBezTo>
                  <a:pt x="280" y="192"/>
                  <a:pt x="280" y="192"/>
                  <a:pt x="280" y="192"/>
                </a:cubicBezTo>
                <a:cubicBezTo>
                  <a:pt x="282" y="188"/>
                  <a:pt x="284" y="184"/>
                  <a:pt x="285" y="181"/>
                </a:cubicBezTo>
                <a:cubicBezTo>
                  <a:pt x="332" y="181"/>
                  <a:pt x="332" y="181"/>
                  <a:pt x="332" y="181"/>
                </a:cubicBezTo>
                <a:cubicBezTo>
                  <a:pt x="332" y="249"/>
                  <a:pt x="332" y="249"/>
                  <a:pt x="332" y="249"/>
                </a:cubicBezTo>
                <a:lnTo>
                  <a:pt x="209" y="249"/>
                </a:lnTo>
                <a:close/>
                <a:moveTo>
                  <a:pt x="175" y="275"/>
                </a:moveTo>
                <a:cubicBezTo>
                  <a:pt x="170" y="275"/>
                  <a:pt x="165" y="273"/>
                  <a:pt x="161" y="269"/>
                </a:cubicBezTo>
                <a:cubicBezTo>
                  <a:pt x="158" y="266"/>
                  <a:pt x="156" y="261"/>
                  <a:pt x="156" y="256"/>
                </a:cubicBezTo>
                <a:cubicBezTo>
                  <a:pt x="156" y="250"/>
                  <a:pt x="158" y="246"/>
                  <a:pt x="161" y="242"/>
                </a:cubicBezTo>
                <a:cubicBezTo>
                  <a:pt x="165" y="238"/>
                  <a:pt x="170" y="236"/>
                  <a:pt x="175" y="236"/>
                </a:cubicBezTo>
                <a:cubicBezTo>
                  <a:pt x="180" y="236"/>
                  <a:pt x="185" y="238"/>
                  <a:pt x="189" y="242"/>
                </a:cubicBezTo>
                <a:cubicBezTo>
                  <a:pt x="193" y="246"/>
                  <a:pt x="195" y="250"/>
                  <a:pt x="195" y="256"/>
                </a:cubicBezTo>
                <a:cubicBezTo>
                  <a:pt x="195" y="261"/>
                  <a:pt x="193" y="266"/>
                  <a:pt x="189" y="269"/>
                </a:cubicBezTo>
                <a:cubicBezTo>
                  <a:pt x="185" y="273"/>
                  <a:pt x="180" y="275"/>
                  <a:pt x="175" y="275"/>
                </a:cubicBezTo>
                <a:close/>
                <a:moveTo>
                  <a:pt x="265" y="187"/>
                </a:moveTo>
                <a:cubicBezTo>
                  <a:pt x="261" y="191"/>
                  <a:pt x="256" y="193"/>
                  <a:pt x="251" y="193"/>
                </a:cubicBezTo>
                <a:cubicBezTo>
                  <a:pt x="246" y="193"/>
                  <a:pt x="241" y="191"/>
                  <a:pt x="237" y="187"/>
                </a:cubicBezTo>
                <a:cubicBezTo>
                  <a:pt x="234" y="183"/>
                  <a:pt x="232" y="179"/>
                  <a:pt x="232" y="173"/>
                </a:cubicBezTo>
                <a:cubicBezTo>
                  <a:pt x="232" y="168"/>
                  <a:pt x="234" y="163"/>
                  <a:pt x="237" y="160"/>
                </a:cubicBezTo>
                <a:cubicBezTo>
                  <a:pt x="241" y="156"/>
                  <a:pt x="246" y="154"/>
                  <a:pt x="251" y="154"/>
                </a:cubicBezTo>
                <a:cubicBezTo>
                  <a:pt x="256" y="154"/>
                  <a:pt x="261" y="156"/>
                  <a:pt x="265" y="160"/>
                </a:cubicBezTo>
                <a:cubicBezTo>
                  <a:pt x="273" y="167"/>
                  <a:pt x="273" y="180"/>
                  <a:pt x="265" y="187"/>
                </a:cubicBezTo>
                <a:close/>
                <a:moveTo>
                  <a:pt x="285" y="166"/>
                </a:moveTo>
                <a:cubicBezTo>
                  <a:pt x="283" y="160"/>
                  <a:pt x="280" y="154"/>
                  <a:pt x="275" y="149"/>
                </a:cubicBezTo>
                <a:cubicBezTo>
                  <a:pt x="275" y="149"/>
                  <a:pt x="275" y="149"/>
                  <a:pt x="275" y="149"/>
                </a:cubicBezTo>
                <a:cubicBezTo>
                  <a:pt x="262" y="136"/>
                  <a:pt x="240" y="136"/>
                  <a:pt x="227" y="149"/>
                </a:cubicBezTo>
                <a:cubicBezTo>
                  <a:pt x="222" y="154"/>
                  <a:pt x="219" y="160"/>
                  <a:pt x="218" y="166"/>
                </a:cubicBezTo>
                <a:cubicBezTo>
                  <a:pt x="15" y="166"/>
                  <a:pt x="15" y="166"/>
                  <a:pt x="15" y="166"/>
                </a:cubicBezTo>
                <a:cubicBezTo>
                  <a:pt x="15" y="98"/>
                  <a:pt x="15" y="98"/>
                  <a:pt x="15" y="98"/>
                </a:cubicBezTo>
                <a:cubicBezTo>
                  <a:pt x="53" y="98"/>
                  <a:pt x="53" y="98"/>
                  <a:pt x="53" y="98"/>
                </a:cubicBezTo>
                <a:cubicBezTo>
                  <a:pt x="54" y="104"/>
                  <a:pt x="57" y="110"/>
                  <a:pt x="62" y="115"/>
                </a:cubicBezTo>
                <a:cubicBezTo>
                  <a:pt x="69" y="121"/>
                  <a:pt x="77" y="125"/>
                  <a:pt x="86" y="125"/>
                </a:cubicBezTo>
                <a:cubicBezTo>
                  <a:pt x="93" y="125"/>
                  <a:pt x="99" y="123"/>
                  <a:pt x="105" y="119"/>
                </a:cubicBezTo>
                <a:cubicBezTo>
                  <a:pt x="124" y="138"/>
                  <a:pt x="124" y="138"/>
                  <a:pt x="124" y="138"/>
                </a:cubicBezTo>
                <a:cubicBezTo>
                  <a:pt x="134" y="128"/>
                  <a:pt x="134" y="128"/>
                  <a:pt x="134" y="128"/>
                </a:cubicBezTo>
                <a:cubicBezTo>
                  <a:pt x="115" y="109"/>
                  <a:pt x="115" y="109"/>
                  <a:pt x="115" y="109"/>
                </a:cubicBezTo>
                <a:cubicBezTo>
                  <a:pt x="117" y="105"/>
                  <a:pt x="119" y="102"/>
                  <a:pt x="120" y="98"/>
                </a:cubicBezTo>
                <a:cubicBezTo>
                  <a:pt x="332" y="98"/>
                  <a:pt x="332" y="98"/>
                  <a:pt x="332" y="98"/>
                </a:cubicBezTo>
                <a:cubicBezTo>
                  <a:pt x="332" y="166"/>
                  <a:pt x="332" y="166"/>
                  <a:pt x="332" y="166"/>
                </a:cubicBezTo>
                <a:lnTo>
                  <a:pt x="285" y="166"/>
                </a:lnTo>
                <a:close/>
                <a:moveTo>
                  <a:pt x="100" y="104"/>
                </a:moveTo>
                <a:cubicBezTo>
                  <a:pt x="92" y="112"/>
                  <a:pt x="80" y="112"/>
                  <a:pt x="72" y="104"/>
                </a:cubicBezTo>
                <a:cubicBezTo>
                  <a:pt x="69" y="101"/>
                  <a:pt x="67" y="96"/>
                  <a:pt x="67" y="90"/>
                </a:cubicBezTo>
                <a:cubicBezTo>
                  <a:pt x="67" y="85"/>
                  <a:pt x="69" y="80"/>
                  <a:pt x="72" y="77"/>
                </a:cubicBezTo>
                <a:cubicBezTo>
                  <a:pt x="76" y="73"/>
                  <a:pt x="81" y="71"/>
                  <a:pt x="86" y="71"/>
                </a:cubicBezTo>
                <a:cubicBezTo>
                  <a:pt x="91" y="71"/>
                  <a:pt x="96" y="73"/>
                  <a:pt x="100" y="77"/>
                </a:cubicBezTo>
                <a:cubicBezTo>
                  <a:pt x="104" y="80"/>
                  <a:pt x="106" y="85"/>
                  <a:pt x="106" y="90"/>
                </a:cubicBezTo>
                <a:cubicBezTo>
                  <a:pt x="106" y="96"/>
                  <a:pt x="104" y="101"/>
                  <a:pt x="100" y="104"/>
                </a:cubicBezTo>
                <a:close/>
                <a:moveTo>
                  <a:pt x="332" y="15"/>
                </a:moveTo>
                <a:cubicBezTo>
                  <a:pt x="332" y="83"/>
                  <a:pt x="332" y="83"/>
                  <a:pt x="332" y="83"/>
                </a:cubicBezTo>
                <a:cubicBezTo>
                  <a:pt x="120" y="83"/>
                  <a:pt x="120" y="83"/>
                  <a:pt x="120" y="83"/>
                </a:cubicBezTo>
                <a:cubicBezTo>
                  <a:pt x="118" y="77"/>
                  <a:pt x="115" y="71"/>
                  <a:pt x="110" y="66"/>
                </a:cubicBezTo>
                <a:cubicBezTo>
                  <a:pt x="97" y="53"/>
                  <a:pt x="75" y="53"/>
                  <a:pt x="62" y="66"/>
                </a:cubicBezTo>
                <a:cubicBezTo>
                  <a:pt x="57" y="71"/>
                  <a:pt x="54" y="77"/>
                  <a:pt x="53" y="83"/>
                </a:cubicBezTo>
                <a:cubicBezTo>
                  <a:pt x="15" y="83"/>
                  <a:pt x="15" y="83"/>
                  <a:pt x="15" y="83"/>
                </a:cubicBezTo>
                <a:cubicBezTo>
                  <a:pt x="15" y="15"/>
                  <a:pt x="15" y="15"/>
                  <a:pt x="15" y="15"/>
                </a:cubicBezTo>
                <a:lnTo>
                  <a:pt x="332" y="15"/>
                </a:lnTo>
                <a:close/>
                <a:moveTo>
                  <a:pt x="15" y="332"/>
                </a:moveTo>
                <a:cubicBezTo>
                  <a:pt x="15" y="263"/>
                  <a:pt x="15" y="263"/>
                  <a:pt x="15" y="263"/>
                </a:cubicBezTo>
                <a:cubicBezTo>
                  <a:pt x="142" y="263"/>
                  <a:pt x="142" y="263"/>
                  <a:pt x="142" y="263"/>
                </a:cubicBezTo>
                <a:cubicBezTo>
                  <a:pt x="143" y="270"/>
                  <a:pt x="146" y="275"/>
                  <a:pt x="151" y="280"/>
                </a:cubicBezTo>
                <a:cubicBezTo>
                  <a:pt x="157" y="286"/>
                  <a:pt x="166" y="290"/>
                  <a:pt x="175" y="290"/>
                </a:cubicBezTo>
                <a:cubicBezTo>
                  <a:pt x="182" y="290"/>
                  <a:pt x="188" y="288"/>
                  <a:pt x="193" y="285"/>
                </a:cubicBezTo>
                <a:cubicBezTo>
                  <a:pt x="213" y="304"/>
                  <a:pt x="213" y="304"/>
                  <a:pt x="213" y="304"/>
                </a:cubicBezTo>
                <a:cubicBezTo>
                  <a:pt x="223" y="293"/>
                  <a:pt x="223" y="293"/>
                  <a:pt x="223" y="293"/>
                </a:cubicBezTo>
                <a:cubicBezTo>
                  <a:pt x="204" y="274"/>
                  <a:pt x="204" y="274"/>
                  <a:pt x="204" y="274"/>
                </a:cubicBezTo>
                <a:cubicBezTo>
                  <a:pt x="206" y="271"/>
                  <a:pt x="208" y="267"/>
                  <a:pt x="208" y="263"/>
                </a:cubicBezTo>
                <a:cubicBezTo>
                  <a:pt x="332" y="263"/>
                  <a:pt x="332" y="263"/>
                  <a:pt x="332" y="263"/>
                </a:cubicBezTo>
                <a:cubicBezTo>
                  <a:pt x="332" y="332"/>
                  <a:pt x="332" y="332"/>
                  <a:pt x="332" y="332"/>
                </a:cubicBezTo>
                <a:lnTo>
                  <a:pt x="15" y="332"/>
                </a:lnTo>
                <a:close/>
              </a:path>
            </a:pathLst>
          </a:custGeom>
          <a:solidFill>
            <a:srgbClr val="434343"/>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rgbClr val="000000"/>
              </a:solidFill>
              <a:latin typeface="Arial"/>
              <a:ea typeface="Arial"/>
              <a:cs typeface="Arial"/>
              <a:sym typeface="Arial"/>
            </a:endParaRPr>
          </a:p>
        </p:txBody>
      </p:sp>
      <p:grpSp>
        <p:nvGrpSpPr>
          <p:cNvPr id="416" name="Google Shape;416;p73"/>
          <p:cNvGrpSpPr/>
          <p:nvPr/>
        </p:nvGrpSpPr>
        <p:grpSpPr>
          <a:xfrm>
            <a:off x="3808491" y="3254682"/>
            <a:ext cx="457156" cy="457204"/>
            <a:chOff x="5035550" y="3784600"/>
            <a:chExt cx="422276" cy="420688"/>
          </a:xfrm>
        </p:grpSpPr>
        <p:sp>
          <p:nvSpPr>
            <p:cNvPr id="417" name="Google Shape;417;p73"/>
            <p:cNvSpPr/>
            <p:nvPr/>
          </p:nvSpPr>
          <p:spPr>
            <a:xfrm>
              <a:off x="5035550" y="3784600"/>
              <a:ext cx="422275" cy="420688"/>
            </a:xfrm>
            <a:custGeom>
              <a:rect b="b" l="l" r="r" t="t"/>
              <a:pathLst>
                <a:path extrusionOk="0" h="192" w="192">
                  <a:moveTo>
                    <a:pt x="184" y="184"/>
                  </a:moveTo>
                  <a:cubicBezTo>
                    <a:pt x="158" y="184"/>
                    <a:pt x="158" y="184"/>
                    <a:pt x="158" y="184"/>
                  </a:cubicBezTo>
                  <a:cubicBezTo>
                    <a:pt x="154" y="152"/>
                    <a:pt x="154" y="152"/>
                    <a:pt x="154" y="152"/>
                  </a:cubicBezTo>
                  <a:cubicBezTo>
                    <a:pt x="152" y="144"/>
                    <a:pt x="145" y="137"/>
                    <a:pt x="137" y="134"/>
                  </a:cubicBezTo>
                  <a:cubicBezTo>
                    <a:pt x="112" y="126"/>
                    <a:pt x="112" y="126"/>
                    <a:pt x="112" y="126"/>
                  </a:cubicBezTo>
                  <a:cubicBezTo>
                    <a:pt x="109" y="125"/>
                    <a:pt x="106" y="126"/>
                    <a:pt x="103" y="128"/>
                  </a:cubicBezTo>
                  <a:cubicBezTo>
                    <a:pt x="102" y="130"/>
                    <a:pt x="102" y="130"/>
                    <a:pt x="102" y="130"/>
                  </a:cubicBezTo>
                  <a:cubicBezTo>
                    <a:pt x="100" y="132"/>
                    <a:pt x="98" y="133"/>
                    <a:pt x="96" y="133"/>
                  </a:cubicBezTo>
                  <a:cubicBezTo>
                    <a:pt x="93" y="133"/>
                    <a:pt x="91" y="132"/>
                    <a:pt x="89" y="130"/>
                  </a:cubicBezTo>
                  <a:cubicBezTo>
                    <a:pt x="88" y="128"/>
                    <a:pt x="88" y="128"/>
                    <a:pt x="88" y="128"/>
                  </a:cubicBezTo>
                  <a:cubicBezTo>
                    <a:pt x="85" y="126"/>
                    <a:pt x="82" y="125"/>
                    <a:pt x="79" y="126"/>
                  </a:cubicBezTo>
                  <a:cubicBezTo>
                    <a:pt x="69" y="129"/>
                    <a:pt x="69" y="129"/>
                    <a:pt x="69" y="129"/>
                  </a:cubicBezTo>
                  <a:cubicBezTo>
                    <a:pt x="67" y="114"/>
                    <a:pt x="67" y="114"/>
                    <a:pt x="67" y="114"/>
                  </a:cubicBezTo>
                  <a:cubicBezTo>
                    <a:pt x="67" y="113"/>
                    <a:pt x="67" y="113"/>
                    <a:pt x="67" y="113"/>
                  </a:cubicBezTo>
                  <a:cubicBezTo>
                    <a:pt x="65" y="108"/>
                    <a:pt x="61" y="103"/>
                    <a:pt x="55" y="101"/>
                  </a:cubicBezTo>
                  <a:cubicBezTo>
                    <a:pt x="40" y="96"/>
                    <a:pt x="40" y="96"/>
                    <a:pt x="40" y="96"/>
                  </a:cubicBezTo>
                  <a:cubicBezTo>
                    <a:pt x="38" y="95"/>
                    <a:pt x="35" y="96"/>
                    <a:pt x="34" y="98"/>
                  </a:cubicBezTo>
                  <a:cubicBezTo>
                    <a:pt x="32" y="99"/>
                    <a:pt x="32" y="99"/>
                    <a:pt x="32" y="99"/>
                  </a:cubicBezTo>
                  <a:cubicBezTo>
                    <a:pt x="32" y="100"/>
                    <a:pt x="31" y="100"/>
                    <a:pt x="30" y="100"/>
                  </a:cubicBezTo>
                  <a:cubicBezTo>
                    <a:pt x="29" y="100"/>
                    <a:pt x="28" y="100"/>
                    <a:pt x="27" y="99"/>
                  </a:cubicBezTo>
                  <a:cubicBezTo>
                    <a:pt x="26" y="98"/>
                    <a:pt x="26" y="98"/>
                    <a:pt x="26" y="98"/>
                  </a:cubicBezTo>
                  <a:cubicBezTo>
                    <a:pt x="24" y="96"/>
                    <a:pt x="21" y="95"/>
                    <a:pt x="19" y="96"/>
                  </a:cubicBezTo>
                  <a:cubicBezTo>
                    <a:pt x="7" y="100"/>
                    <a:pt x="7" y="100"/>
                    <a:pt x="7" y="100"/>
                  </a:cubicBezTo>
                  <a:cubicBezTo>
                    <a:pt x="7" y="8"/>
                    <a:pt x="7" y="8"/>
                    <a:pt x="7" y="8"/>
                  </a:cubicBezTo>
                  <a:cubicBezTo>
                    <a:pt x="81" y="8"/>
                    <a:pt x="81" y="8"/>
                    <a:pt x="81" y="8"/>
                  </a:cubicBezTo>
                  <a:cubicBezTo>
                    <a:pt x="81" y="0"/>
                    <a:pt x="81" y="0"/>
                    <a:pt x="81" y="0"/>
                  </a:cubicBezTo>
                  <a:cubicBezTo>
                    <a:pt x="0" y="0"/>
                    <a:pt x="0" y="0"/>
                    <a:pt x="0" y="0"/>
                  </a:cubicBezTo>
                  <a:cubicBezTo>
                    <a:pt x="0" y="192"/>
                    <a:pt x="0" y="192"/>
                    <a:pt x="0" y="192"/>
                  </a:cubicBezTo>
                  <a:cubicBezTo>
                    <a:pt x="40" y="192"/>
                    <a:pt x="40" y="192"/>
                    <a:pt x="40" y="192"/>
                  </a:cubicBezTo>
                  <a:cubicBezTo>
                    <a:pt x="44" y="155"/>
                    <a:pt x="44" y="155"/>
                    <a:pt x="44" y="155"/>
                  </a:cubicBezTo>
                  <a:cubicBezTo>
                    <a:pt x="46" y="149"/>
                    <a:pt x="51" y="144"/>
                    <a:pt x="57" y="142"/>
                  </a:cubicBezTo>
                  <a:cubicBezTo>
                    <a:pt x="81" y="134"/>
                    <a:pt x="81" y="134"/>
                    <a:pt x="81" y="134"/>
                  </a:cubicBezTo>
                  <a:cubicBezTo>
                    <a:pt x="82" y="134"/>
                    <a:pt x="82" y="134"/>
                    <a:pt x="82" y="134"/>
                  </a:cubicBezTo>
                  <a:cubicBezTo>
                    <a:pt x="82" y="134"/>
                    <a:pt x="82" y="134"/>
                    <a:pt x="82" y="134"/>
                  </a:cubicBezTo>
                  <a:cubicBezTo>
                    <a:pt x="84" y="136"/>
                    <a:pt x="84" y="136"/>
                    <a:pt x="84" y="136"/>
                  </a:cubicBezTo>
                  <a:cubicBezTo>
                    <a:pt x="87" y="139"/>
                    <a:pt x="91" y="141"/>
                    <a:pt x="96" y="141"/>
                  </a:cubicBezTo>
                  <a:cubicBezTo>
                    <a:pt x="100" y="141"/>
                    <a:pt x="104" y="139"/>
                    <a:pt x="107" y="136"/>
                  </a:cubicBezTo>
                  <a:cubicBezTo>
                    <a:pt x="109" y="134"/>
                    <a:pt x="109" y="134"/>
                    <a:pt x="109" y="134"/>
                  </a:cubicBezTo>
                  <a:cubicBezTo>
                    <a:pt x="109" y="134"/>
                    <a:pt x="109" y="134"/>
                    <a:pt x="109" y="134"/>
                  </a:cubicBezTo>
                  <a:cubicBezTo>
                    <a:pt x="109" y="134"/>
                    <a:pt x="109" y="134"/>
                    <a:pt x="109" y="134"/>
                  </a:cubicBezTo>
                  <a:cubicBezTo>
                    <a:pt x="134" y="142"/>
                    <a:pt x="134" y="142"/>
                    <a:pt x="134" y="142"/>
                  </a:cubicBezTo>
                  <a:cubicBezTo>
                    <a:pt x="140" y="144"/>
                    <a:pt x="145" y="149"/>
                    <a:pt x="146" y="154"/>
                  </a:cubicBezTo>
                  <a:cubicBezTo>
                    <a:pt x="151" y="192"/>
                    <a:pt x="151" y="192"/>
                    <a:pt x="151" y="192"/>
                  </a:cubicBezTo>
                  <a:cubicBezTo>
                    <a:pt x="192" y="192"/>
                    <a:pt x="192" y="192"/>
                    <a:pt x="192" y="192"/>
                  </a:cubicBezTo>
                  <a:cubicBezTo>
                    <a:pt x="192" y="88"/>
                    <a:pt x="192" y="88"/>
                    <a:pt x="192" y="88"/>
                  </a:cubicBezTo>
                  <a:cubicBezTo>
                    <a:pt x="184" y="88"/>
                    <a:pt x="184" y="88"/>
                    <a:pt x="184" y="88"/>
                  </a:cubicBezTo>
                  <a:lnTo>
                    <a:pt x="184" y="184"/>
                  </a:lnTo>
                  <a:close/>
                  <a:moveTo>
                    <a:pt x="33" y="184"/>
                  </a:moveTo>
                  <a:cubicBezTo>
                    <a:pt x="7" y="184"/>
                    <a:pt x="7" y="184"/>
                    <a:pt x="7" y="184"/>
                  </a:cubicBezTo>
                  <a:cubicBezTo>
                    <a:pt x="7" y="109"/>
                    <a:pt x="7" y="109"/>
                    <a:pt x="7" y="109"/>
                  </a:cubicBezTo>
                  <a:cubicBezTo>
                    <a:pt x="21" y="104"/>
                    <a:pt x="21" y="104"/>
                    <a:pt x="21" y="104"/>
                  </a:cubicBezTo>
                  <a:cubicBezTo>
                    <a:pt x="21" y="105"/>
                    <a:pt x="21" y="105"/>
                    <a:pt x="21" y="105"/>
                  </a:cubicBezTo>
                  <a:cubicBezTo>
                    <a:pt x="24" y="107"/>
                    <a:pt x="27" y="108"/>
                    <a:pt x="30" y="108"/>
                  </a:cubicBezTo>
                  <a:cubicBezTo>
                    <a:pt x="33" y="108"/>
                    <a:pt x="36" y="107"/>
                    <a:pt x="38" y="105"/>
                  </a:cubicBezTo>
                  <a:cubicBezTo>
                    <a:pt x="39" y="104"/>
                    <a:pt x="39" y="104"/>
                    <a:pt x="39" y="104"/>
                  </a:cubicBezTo>
                  <a:cubicBezTo>
                    <a:pt x="53" y="109"/>
                    <a:pt x="53" y="109"/>
                    <a:pt x="53" y="109"/>
                  </a:cubicBezTo>
                  <a:cubicBezTo>
                    <a:pt x="56" y="110"/>
                    <a:pt x="58" y="112"/>
                    <a:pt x="59" y="115"/>
                  </a:cubicBezTo>
                  <a:cubicBezTo>
                    <a:pt x="61" y="132"/>
                    <a:pt x="61" y="132"/>
                    <a:pt x="61" y="132"/>
                  </a:cubicBezTo>
                  <a:cubicBezTo>
                    <a:pt x="54" y="134"/>
                    <a:pt x="54" y="134"/>
                    <a:pt x="54" y="134"/>
                  </a:cubicBezTo>
                  <a:cubicBezTo>
                    <a:pt x="46" y="137"/>
                    <a:pt x="39" y="144"/>
                    <a:pt x="37" y="153"/>
                  </a:cubicBezTo>
                  <a:lnTo>
                    <a:pt x="33" y="184"/>
                  </a:ln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2"/>
                </a:solidFill>
                <a:latin typeface="Arial"/>
                <a:ea typeface="Arial"/>
                <a:cs typeface="Arial"/>
                <a:sym typeface="Arial"/>
              </a:endParaRPr>
            </a:p>
          </p:txBody>
        </p:sp>
        <p:sp>
          <p:nvSpPr>
            <p:cNvPr id="418" name="Google Shape;418;p73"/>
            <p:cNvSpPr/>
            <p:nvPr/>
          </p:nvSpPr>
          <p:spPr>
            <a:xfrm>
              <a:off x="5195888" y="3919538"/>
              <a:ext cx="98425" cy="134938"/>
            </a:xfrm>
            <a:custGeom>
              <a:rect b="b" l="l" r="r" t="t"/>
              <a:pathLst>
                <a:path extrusionOk="0" h="61" w="45">
                  <a:moveTo>
                    <a:pt x="23" y="0"/>
                  </a:moveTo>
                  <a:cubicBezTo>
                    <a:pt x="10" y="0"/>
                    <a:pt x="0" y="11"/>
                    <a:pt x="0" y="25"/>
                  </a:cubicBezTo>
                  <a:cubicBezTo>
                    <a:pt x="0" y="38"/>
                    <a:pt x="3" y="48"/>
                    <a:pt x="8" y="53"/>
                  </a:cubicBezTo>
                  <a:cubicBezTo>
                    <a:pt x="12" y="58"/>
                    <a:pt x="16" y="61"/>
                    <a:pt x="23" y="61"/>
                  </a:cubicBezTo>
                  <a:cubicBezTo>
                    <a:pt x="30" y="61"/>
                    <a:pt x="34" y="57"/>
                    <a:pt x="38" y="53"/>
                  </a:cubicBezTo>
                  <a:cubicBezTo>
                    <a:pt x="43" y="48"/>
                    <a:pt x="45" y="38"/>
                    <a:pt x="45" y="25"/>
                  </a:cubicBezTo>
                  <a:cubicBezTo>
                    <a:pt x="45" y="11"/>
                    <a:pt x="35" y="0"/>
                    <a:pt x="23" y="0"/>
                  </a:cubicBezTo>
                  <a:close/>
                  <a:moveTo>
                    <a:pt x="23" y="54"/>
                  </a:moveTo>
                  <a:cubicBezTo>
                    <a:pt x="20" y="54"/>
                    <a:pt x="18" y="52"/>
                    <a:pt x="14" y="48"/>
                  </a:cubicBezTo>
                  <a:cubicBezTo>
                    <a:pt x="10" y="44"/>
                    <a:pt x="8" y="36"/>
                    <a:pt x="8" y="25"/>
                  </a:cubicBezTo>
                  <a:cubicBezTo>
                    <a:pt x="8" y="15"/>
                    <a:pt x="15" y="8"/>
                    <a:pt x="23" y="8"/>
                  </a:cubicBezTo>
                  <a:cubicBezTo>
                    <a:pt x="31" y="8"/>
                    <a:pt x="37" y="15"/>
                    <a:pt x="37" y="25"/>
                  </a:cubicBezTo>
                  <a:cubicBezTo>
                    <a:pt x="37" y="35"/>
                    <a:pt x="35" y="44"/>
                    <a:pt x="32" y="48"/>
                  </a:cubicBezTo>
                  <a:cubicBezTo>
                    <a:pt x="28" y="52"/>
                    <a:pt x="26" y="54"/>
                    <a:pt x="23" y="54"/>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2"/>
                </a:solidFill>
                <a:latin typeface="Arial"/>
                <a:ea typeface="Arial"/>
                <a:cs typeface="Arial"/>
                <a:sym typeface="Arial"/>
              </a:endParaRPr>
            </a:p>
          </p:txBody>
        </p:sp>
        <p:sp>
          <p:nvSpPr>
            <p:cNvPr id="419" name="Google Shape;419;p73"/>
            <p:cNvSpPr/>
            <p:nvPr/>
          </p:nvSpPr>
          <p:spPr>
            <a:xfrm>
              <a:off x="5068888" y="3898900"/>
              <a:ext cx="65088" cy="88900"/>
            </a:xfrm>
            <a:custGeom>
              <a:rect b="b" l="l" r="r" t="t"/>
              <a:pathLst>
                <a:path extrusionOk="0" h="41" w="30">
                  <a:moveTo>
                    <a:pt x="0" y="17"/>
                  </a:moveTo>
                  <a:cubicBezTo>
                    <a:pt x="0" y="25"/>
                    <a:pt x="1" y="31"/>
                    <a:pt x="5" y="35"/>
                  </a:cubicBezTo>
                  <a:cubicBezTo>
                    <a:pt x="7" y="38"/>
                    <a:pt x="10" y="41"/>
                    <a:pt x="15" y="41"/>
                  </a:cubicBezTo>
                  <a:cubicBezTo>
                    <a:pt x="20" y="41"/>
                    <a:pt x="23" y="38"/>
                    <a:pt x="25" y="35"/>
                  </a:cubicBezTo>
                  <a:cubicBezTo>
                    <a:pt x="29" y="31"/>
                    <a:pt x="30" y="25"/>
                    <a:pt x="30" y="17"/>
                  </a:cubicBezTo>
                  <a:cubicBezTo>
                    <a:pt x="30" y="7"/>
                    <a:pt x="24" y="0"/>
                    <a:pt x="15" y="0"/>
                  </a:cubicBezTo>
                  <a:cubicBezTo>
                    <a:pt x="6" y="0"/>
                    <a:pt x="0" y="7"/>
                    <a:pt x="0" y="17"/>
                  </a:cubicBezTo>
                  <a:close/>
                  <a:moveTo>
                    <a:pt x="15" y="33"/>
                  </a:moveTo>
                  <a:cubicBezTo>
                    <a:pt x="14" y="33"/>
                    <a:pt x="13" y="33"/>
                    <a:pt x="11" y="30"/>
                  </a:cubicBezTo>
                  <a:cubicBezTo>
                    <a:pt x="9" y="28"/>
                    <a:pt x="8" y="23"/>
                    <a:pt x="8" y="17"/>
                  </a:cubicBezTo>
                  <a:cubicBezTo>
                    <a:pt x="8" y="12"/>
                    <a:pt x="11" y="8"/>
                    <a:pt x="15" y="8"/>
                  </a:cubicBezTo>
                  <a:cubicBezTo>
                    <a:pt x="19" y="8"/>
                    <a:pt x="23" y="12"/>
                    <a:pt x="23" y="17"/>
                  </a:cubicBezTo>
                  <a:cubicBezTo>
                    <a:pt x="23" y="23"/>
                    <a:pt x="21" y="27"/>
                    <a:pt x="20" y="30"/>
                  </a:cubicBezTo>
                  <a:cubicBezTo>
                    <a:pt x="17" y="33"/>
                    <a:pt x="16" y="33"/>
                    <a:pt x="15" y="33"/>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2"/>
                </a:solidFill>
                <a:latin typeface="Arial"/>
                <a:ea typeface="Arial"/>
                <a:cs typeface="Arial"/>
                <a:sym typeface="Arial"/>
              </a:endParaRPr>
            </a:p>
          </p:txBody>
        </p:sp>
        <p:sp>
          <p:nvSpPr>
            <p:cNvPr id="420" name="Google Shape;420;p73"/>
            <p:cNvSpPr/>
            <p:nvPr/>
          </p:nvSpPr>
          <p:spPr>
            <a:xfrm>
              <a:off x="5237163" y="3784600"/>
              <a:ext cx="220663" cy="242888"/>
            </a:xfrm>
            <a:custGeom>
              <a:rect b="b" l="l" r="r" t="t"/>
              <a:pathLst>
                <a:path extrusionOk="0" h="153" w="139">
                  <a:moveTo>
                    <a:pt x="0" y="0"/>
                  </a:moveTo>
                  <a:lnTo>
                    <a:pt x="0" y="74"/>
                  </a:lnTo>
                  <a:lnTo>
                    <a:pt x="10" y="74"/>
                  </a:lnTo>
                  <a:lnTo>
                    <a:pt x="10" y="9"/>
                  </a:lnTo>
                  <a:lnTo>
                    <a:pt x="128" y="9"/>
                  </a:lnTo>
                  <a:lnTo>
                    <a:pt x="128" y="98"/>
                  </a:lnTo>
                  <a:lnTo>
                    <a:pt x="108" y="98"/>
                  </a:lnTo>
                  <a:lnTo>
                    <a:pt x="78" y="130"/>
                  </a:lnTo>
                  <a:lnTo>
                    <a:pt x="78" y="98"/>
                  </a:lnTo>
                  <a:lnTo>
                    <a:pt x="49" y="98"/>
                  </a:lnTo>
                  <a:lnTo>
                    <a:pt x="49" y="109"/>
                  </a:lnTo>
                  <a:lnTo>
                    <a:pt x="67" y="109"/>
                  </a:lnTo>
                  <a:lnTo>
                    <a:pt x="67" y="153"/>
                  </a:lnTo>
                  <a:lnTo>
                    <a:pt x="112" y="109"/>
                  </a:lnTo>
                  <a:lnTo>
                    <a:pt x="139" y="109"/>
                  </a:lnTo>
                  <a:lnTo>
                    <a:pt x="139" y="0"/>
                  </a:lnTo>
                  <a:lnTo>
                    <a:pt x="0" y="0"/>
                  </a:ln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2"/>
                </a:solidFill>
                <a:latin typeface="Arial"/>
                <a:ea typeface="Arial"/>
                <a:cs typeface="Arial"/>
                <a:sym typeface="Arial"/>
              </a:endParaRPr>
            </a:p>
          </p:txBody>
        </p:sp>
        <p:sp>
          <p:nvSpPr>
            <p:cNvPr id="421" name="Google Shape;421;p73"/>
            <p:cNvSpPr/>
            <p:nvPr/>
          </p:nvSpPr>
          <p:spPr>
            <a:xfrm>
              <a:off x="5294313" y="3843338"/>
              <a:ext cx="103200" cy="17400"/>
            </a:xfrm>
            <a:prstGeom prst="rect">
              <a:avLst/>
            </a:pr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2"/>
                </a:solidFill>
                <a:latin typeface="Arial"/>
                <a:ea typeface="Arial"/>
                <a:cs typeface="Arial"/>
                <a:sym typeface="Arial"/>
              </a:endParaRPr>
            </a:p>
          </p:txBody>
        </p:sp>
        <p:sp>
          <p:nvSpPr>
            <p:cNvPr id="422" name="Google Shape;422;p73"/>
            <p:cNvSpPr/>
            <p:nvPr/>
          </p:nvSpPr>
          <p:spPr>
            <a:xfrm>
              <a:off x="5294313" y="3879850"/>
              <a:ext cx="103200" cy="15900"/>
            </a:xfrm>
            <a:prstGeom prst="rect">
              <a:avLst/>
            </a:pr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2"/>
                </a:solidFill>
                <a:latin typeface="Arial"/>
                <a:ea typeface="Arial"/>
                <a:cs typeface="Arial"/>
                <a:sym typeface="Arial"/>
              </a:endParaRPr>
            </a:p>
          </p:txBody>
        </p:sp>
      </p:grpSp>
      <p:sp>
        <p:nvSpPr>
          <p:cNvPr id="423" name="Google Shape;423;p73"/>
          <p:cNvSpPr txBox="1"/>
          <p:nvPr/>
        </p:nvSpPr>
        <p:spPr>
          <a:xfrm>
            <a:off x="4399325" y="3298250"/>
            <a:ext cx="42549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nl-BE" sz="1100">
                <a:solidFill>
                  <a:schemeClr val="dk1"/>
                </a:solidFill>
              </a:rPr>
              <a:t>Praktische oefeningen</a:t>
            </a:r>
            <a:endParaRPr b="1" sz="1100">
              <a:solidFill>
                <a:schemeClr val="dk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4" name="Shape 654"/>
        <p:cNvGrpSpPr/>
        <p:nvPr/>
      </p:nvGrpSpPr>
      <p:grpSpPr>
        <a:xfrm>
          <a:off x="0" y="0"/>
          <a:ext cx="0" cy="0"/>
          <a:chOff x="0" y="0"/>
          <a:chExt cx="0" cy="0"/>
        </a:xfrm>
      </p:grpSpPr>
      <p:sp>
        <p:nvSpPr>
          <p:cNvPr id="655" name="Google Shape;655;p91"/>
          <p:cNvSpPr txBox="1"/>
          <p:nvPr/>
        </p:nvSpPr>
        <p:spPr>
          <a:xfrm>
            <a:off x="628650" y="273850"/>
            <a:ext cx="8200500" cy="962100"/>
          </a:xfrm>
          <a:prstGeom prst="rect">
            <a:avLst/>
          </a:prstGeom>
          <a:noFill/>
          <a:ln>
            <a:noFill/>
          </a:ln>
        </p:spPr>
        <p:txBody>
          <a:bodyPr anchorCtr="0" anchor="t" bIns="34275" lIns="68550" spcFirstLastPara="1" rIns="68550" wrap="square" tIns="34275">
            <a:noAutofit/>
          </a:bodyPr>
          <a:lstStyle/>
          <a:p>
            <a:pPr indent="0" lvl="0" marL="0" rtl="0" algn="l">
              <a:spcBef>
                <a:spcPts val="0"/>
              </a:spcBef>
              <a:spcAft>
                <a:spcPts val="0"/>
              </a:spcAft>
              <a:buClr>
                <a:srgbClr val="000000"/>
              </a:buClr>
              <a:buSzPts val="3000"/>
              <a:buFont typeface="Arial"/>
              <a:buNone/>
            </a:pPr>
            <a:r>
              <a:rPr b="1" lang="nl-BE" sz="2600"/>
              <a:t>Overzicht van het scenario</a:t>
            </a:r>
            <a:endParaRPr b="1" sz="2600"/>
          </a:p>
        </p:txBody>
      </p:sp>
      <p:pic>
        <p:nvPicPr>
          <p:cNvPr id="656" name="Google Shape;656;p91"/>
          <p:cNvPicPr preferRelativeResize="0"/>
          <p:nvPr/>
        </p:nvPicPr>
        <p:blipFill rotWithShape="1">
          <a:blip r:embed="rId3">
            <a:alphaModFix/>
          </a:blip>
          <a:srcRect b="3563" l="1122" r="1249" t="7800"/>
          <a:stretch/>
        </p:blipFill>
        <p:spPr>
          <a:xfrm>
            <a:off x="651100" y="1613350"/>
            <a:ext cx="8155602" cy="24970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0" name="Shape 660"/>
        <p:cNvGrpSpPr/>
        <p:nvPr/>
      </p:nvGrpSpPr>
      <p:grpSpPr>
        <a:xfrm>
          <a:off x="0" y="0"/>
          <a:ext cx="0" cy="0"/>
          <a:chOff x="0" y="0"/>
          <a:chExt cx="0" cy="0"/>
        </a:xfrm>
      </p:grpSpPr>
      <p:pic>
        <p:nvPicPr>
          <p:cNvPr id="661" name="Google Shape;661;p92"/>
          <p:cNvPicPr preferRelativeResize="0"/>
          <p:nvPr/>
        </p:nvPicPr>
        <p:blipFill rotWithShape="1">
          <a:blip r:embed="rId3">
            <a:alphaModFix/>
          </a:blip>
          <a:srcRect b="1142" l="825" r="874" t="4437"/>
          <a:stretch/>
        </p:blipFill>
        <p:spPr>
          <a:xfrm>
            <a:off x="1184125" y="710475"/>
            <a:ext cx="7437725" cy="4299801"/>
          </a:xfrm>
          <a:prstGeom prst="rect">
            <a:avLst/>
          </a:prstGeom>
          <a:noFill/>
          <a:ln>
            <a:noFill/>
          </a:ln>
        </p:spPr>
      </p:pic>
      <p:sp>
        <p:nvSpPr>
          <p:cNvPr id="662" name="Google Shape;662;p92"/>
          <p:cNvSpPr txBox="1"/>
          <p:nvPr/>
        </p:nvSpPr>
        <p:spPr>
          <a:xfrm>
            <a:off x="280025" y="0"/>
            <a:ext cx="8200500" cy="9621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3000"/>
              <a:buFont typeface="Arial"/>
              <a:buNone/>
            </a:pPr>
            <a:r>
              <a:rPr b="1" lang="nl-BE" sz="3000"/>
              <a:t>Nieuwe iteratie </a:t>
            </a:r>
            <a:r>
              <a:rPr b="1" lang="nl-BE" sz="3000"/>
              <a:t>datamodel</a:t>
            </a:r>
            <a:endParaRPr b="1" i="0" sz="2200" u="none" cap="none" strike="noStrike">
              <a:solidFill>
                <a:srgbClr val="000000"/>
              </a:solidFill>
              <a:latin typeface="Arial"/>
              <a:ea typeface="Arial"/>
              <a:cs typeface="Arial"/>
              <a:sym typeface="Arial"/>
            </a:endParaRPr>
          </a:p>
        </p:txBody>
      </p:sp>
      <p:pic>
        <p:nvPicPr>
          <p:cNvPr id="663" name="Google Shape;663;p92"/>
          <p:cNvPicPr preferRelativeResize="0"/>
          <p:nvPr/>
        </p:nvPicPr>
        <p:blipFill>
          <a:blip r:embed="rId4">
            <a:alphaModFix/>
          </a:blip>
          <a:stretch>
            <a:fillRect/>
          </a:stretch>
        </p:blipFill>
        <p:spPr>
          <a:xfrm>
            <a:off x="8252709" y="-679078"/>
            <a:ext cx="824125" cy="579749"/>
          </a:xfrm>
          <a:prstGeom prst="rect">
            <a:avLst/>
          </a:prstGeom>
          <a:noFill/>
          <a:ln>
            <a:noFill/>
          </a:ln>
        </p:spPr>
      </p:pic>
      <p:sp>
        <p:nvSpPr>
          <p:cNvPr id="664" name="Google Shape;664;p92"/>
          <p:cNvSpPr txBox="1"/>
          <p:nvPr/>
        </p:nvSpPr>
        <p:spPr>
          <a:xfrm>
            <a:off x="5224500" y="3759575"/>
            <a:ext cx="3766200" cy="1302600"/>
          </a:xfrm>
          <a:prstGeom prst="rect">
            <a:avLst/>
          </a:prstGeom>
          <a:solidFill>
            <a:schemeClr val="accent1"/>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5" name="Google Shape;665;p92"/>
          <p:cNvSpPr/>
          <p:nvPr/>
        </p:nvSpPr>
        <p:spPr>
          <a:xfrm>
            <a:off x="8584825" y="3759575"/>
            <a:ext cx="405875" cy="407025"/>
          </a:xfrm>
          <a:custGeom>
            <a:rect b="b" l="l" r="r" t="t"/>
            <a:pathLst>
              <a:path extrusionOk="0" h="154" w="155">
                <a:moveTo>
                  <a:pt x="155" y="0"/>
                </a:moveTo>
                <a:lnTo>
                  <a:pt x="155" y="50"/>
                </a:lnTo>
                <a:lnTo>
                  <a:pt x="148" y="50"/>
                </a:lnTo>
                <a:lnTo>
                  <a:pt x="148" y="7"/>
                </a:lnTo>
                <a:lnTo>
                  <a:pt x="7" y="7"/>
                </a:lnTo>
                <a:lnTo>
                  <a:pt x="7" y="121"/>
                </a:lnTo>
                <a:lnTo>
                  <a:pt x="28" y="121"/>
                </a:lnTo>
                <a:lnTo>
                  <a:pt x="28" y="139"/>
                </a:lnTo>
                <a:lnTo>
                  <a:pt x="46" y="121"/>
                </a:lnTo>
                <a:lnTo>
                  <a:pt x="56" y="121"/>
                </a:lnTo>
                <a:lnTo>
                  <a:pt x="56" y="127"/>
                </a:lnTo>
                <a:lnTo>
                  <a:pt x="49" y="127"/>
                </a:lnTo>
                <a:lnTo>
                  <a:pt x="21" y="154"/>
                </a:lnTo>
                <a:lnTo>
                  <a:pt x="21" y="127"/>
                </a:lnTo>
                <a:lnTo>
                  <a:pt x="0" y="127"/>
                </a:lnTo>
                <a:lnTo>
                  <a:pt x="0" y="0"/>
                </a:lnTo>
                <a:lnTo>
                  <a:pt x="155" y="0"/>
                </a:lnTo>
                <a:close/>
                <a:moveTo>
                  <a:pt x="126" y="33"/>
                </a:moveTo>
                <a:lnTo>
                  <a:pt x="29" y="33"/>
                </a:lnTo>
                <a:lnTo>
                  <a:pt x="29" y="39"/>
                </a:lnTo>
                <a:lnTo>
                  <a:pt x="126" y="39"/>
                </a:lnTo>
                <a:lnTo>
                  <a:pt x="126" y="33"/>
                </a:lnTo>
                <a:close/>
                <a:moveTo>
                  <a:pt x="29" y="67"/>
                </a:moveTo>
                <a:lnTo>
                  <a:pt x="56" y="67"/>
                </a:lnTo>
                <a:lnTo>
                  <a:pt x="56" y="60"/>
                </a:lnTo>
                <a:lnTo>
                  <a:pt x="29" y="60"/>
                </a:lnTo>
                <a:lnTo>
                  <a:pt x="29" y="67"/>
                </a:lnTo>
                <a:close/>
                <a:moveTo>
                  <a:pt x="29" y="95"/>
                </a:moveTo>
                <a:lnTo>
                  <a:pt x="56" y="95"/>
                </a:lnTo>
                <a:lnTo>
                  <a:pt x="56" y="89"/>
                </a:lnTo>
                <a:lnTo>
                  <a:pt x="29" y="89"/>
                </a:lnTo>
                <a:lnTo>
                  <a:pt x="29" y="95"/>
                </a:lnTo>
                <a:close/>
                <a:moveTo>
                  <a:pt x="130" y="89"/>
                </a:moveTo>
                <a:lnTo>
                  <a:pt x="94" y="89"/>
                </a:lnTo>
                <a:lnTo>
                  <a:pt x="94" y="95"/>
                </a:lnTo>
                <a:lnTo>
                  <a:pt x="130" y="95"/>
                </a:lnTo>
                <a:lnTo>
                  <a:pt x="130" y="89"/>
                </a:lnTo>
                <a:close/>
                <a:moveTo>
                  <a:pt x="71" y="60"/>
                </a:moveTo>
                <a:lnTo>
                  <a:pt x="155" y="60"/>
                </a:lnTo>
                <a:lnTo>
                  <a:pt x="155" y="127"/>
                </a:lnTo>
                <a:lnTo>
                  <a:pt x="135" y="127"/>
                </a:lnTo>
                <a:lnTo>
                  <a:pt x="135" y="154"/>
                </a:lnTo>
                <a:lnTo>
                  <a:pt x="107" y="127"/>
                </a:lnTo>
                <a:lnTo>
                  <a:pt x="71" y="127"/>
                </a:lnTo>
                <a:lnTo>
                  <a:pt x="71" y="60"/>
                </a:lnTo>
                <a:close/>
                <a:moveTo>
                  <a:pt x="77" y="121"/>
                </a:moveTo>
                <a:lnTo>
                  <a:pt x="110" y="121"/>
                </a:lnTo>
                <a:lnTo>
                  <a:pt x="128" y="139"/>
                </a:lnTo>
                <a:lnTo>
                  <a:pt x="128" y="121"/>
                </a:lnTo>
                <a:lnTo>
                  <a:pt x="148" y="121"/>
                </a:lnTo>
                <a:lnTo>
                  <a:pt x="148" y="67"/>
                </a:lnTo>
                <a:lnTo>
                  <a:pt x="77" y="67"/>
                </a:lnTo>
                <a:lnTo>
                  <a:pt x="77" y="121"/>
                </a:lnTo>
                <a:close/>
              </a:path>
            </a:pathLst>
          </a:custGeom>
          <a:solidFill>
            <a:srgbClr val="1B1A1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600"/>
              <a:buFont typeface="Arial"/>
              <a:buNone/>
            </a:pPr>
            <a:r>
              <a:t/>
            </a:r>
            <a:endParaRPr b="0" i="0" sz="3600" u="none" cap="none" strike="noStrike">
              <a:solidFill>
                <a:schemeClr val="dk1"/>
              </a:solidFill>
              <a:latin typeface="Arial"/>
              <a:ea typeface="Arial"/>
              <a:cs typeface="Arial"/>
              <a:sym typeface="Arial"/>
            </a:endParaRPr>
          </a:p>
        </p:txBody>
      </p:sp>
      <p:sp>
        <p:nvSpPr>
          <p:cNvPr id="666" name="Google Shape;666;p92"/>
          <p:cNvSpPr txBox="1"/>
          <p:nvPr/>
        </p:nvSpPr>
        <p:spPr>
          <a:xfrm>
            <a:off x="5269300" y="3800075"/>
            <a:ext cx="34782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nl-BE">
                <a:latin typeface="Proxima Nova"/>
                <a:ea typeface="Proxima Nova"/>
                <a:cs typeface="Proxima Nova"/>
                <a:sym typeface="Proxima Nova"/>
              </a:rPr>
              <a:t>Het hele applicatieprofiel is beschikbaar (als draft) op </a:t>
            </a:r>
            <a:r>
              <a:rPr lang="nl-BE" u="sng">
                <a:solidFill>
                  <a:schemeClr val="hlink"/>
                </a:solidFill>
                <a:latin typeface="Proxima Nova"/>
                <a:ea typeface="Proxima Nova"/>
                <a:cs typeface="Proxima Nova"/>
                <a:sym typeface="Proxima Nova"/>
                <a:hlinkClick r:id="rId5"/>
              </a:rPr>
              <a:t>https://test.data.vlaanderen.be/doc/applicatieprofiel/FeitelijkeVerenigingen/ontwerpstandaard/2021-06-22</a:t>
            </a:r>
            <a:r>
              <a:rPr lang="nl-BE">
                <a:latin typeface="Proxima Nova"/>
                <a:ea typeface="Proxima Nova"/>
                <a:cs typeface="Proxima Nova"/>
                <a:sym typeface="Proxima Nova"/>
              </a:rPr>
              <a:t> </a:t>
            </a:r>
            <a:endParaRPr>
              <a:latin typeface="Proxima Nova"/>
              <a:ea typeface="Proxima Nova"/>
              <a:cs typeface="Proxima Nova"/>
              <a:sym typeface="Proxima Nova"/>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0" name="Shape 670"/>
        <p:cNvGrpSpPr/>
        <p:nvPr/>
      </p:nvGrpSpPr>
      <p:grpSpPr>
        <a:xfrm>
          <a:off x="0" y="0"/>
          <a:ext cx="0" cy="0"/>
          <a:chOff x="0" y="0"/>
          <a:chExt cx="0" cy="0"/>
        </a:xfrm>
      </p:grpSpPr>
      <p:grpSp>
        <p:nvGrpSpPr>
          <p:cNvPr id="671" name="Google Shape;671;p93"/>
          <p:cNvGrpSpPr/>
          <p:nvPr/>
        </p:nvGrpSpPr>
        <p:grpSpPr>
          <a:xfrm>
            <a:off x="436187" y="2354104"/>
            <a:ext cx="4010838" cy="435292"/>
            <a:chOff x="5272500" y="3774791"/>
            <a:chExt cx="4010838" cy="435292"/>
          </a:xfrm>
        </p:grpSpPr>
        <p:sp>
          <p:nvSpPr>
            <p:cNvPr id="672" name="Google Shape;672;p93"/>
            <p:cNvSpPr txBox="1"/>
            <p:nvPr/>
          </p:nvSpPr>
          <p:spPr>
            <a:xfrm>
              <a:off x="5756238" y="3792363"/>
              <a:ext cx="3527100" cy="400200"/>
            </a:xfrm>
            <a:prstGeom prst="rect">
              <a:avLst/>
            </a:prstGeom>
            <a:solidFill>
              <a:srgbClr val="FFF200"/>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lang="nl-BE" sz="1200"/>
                <a:t>Is iedereen mee? Zijn er nog vragen?</a:t>
              </a:r>
              <a:endParaRPr sz="1200"/>
            </a:p>
          </p:txBody>
        </p:sp>
        <p:pic>
          <p:nvPicPr>
            <p:cNvPr id="673" name="Google Shape;673;p93"/>
            <p:cNvPicPr preferRelativeResize="0"/>
            <p:nvPr/>
          </p:nvPicPr>
          <p:blipFill>
            <a:blip r:embed="rId3">
              <a:alphaModFix/>
            </a:blip>
            <a:stretch>
              <a:fillRect/>
            </a:stretch>
          </p:blipFill>
          <p:spPr>
            <a:xfrm>
              <a:off x="5272500" y="3774791"/>
              <a:ext cx="435300" cy="435292"/>
            </a:xfrm>
            <a:prstGeom prst="rect">
              <a:avLst/>
            </a:prstGeom>
            <a:noFill/>
            <a:ln>
              <a:noFill/>
            </a:ln>
          </p:spPr>
        </p:pic>
      </p:grpSp>
      <p:pic>
        <p:nvPicPr>
          <p:cNvPr id="674" name="Google Shape;674;p93"/>
          <p:cNvPicPr preferRelativeResize="0"/>
          <p:nvPr/>
        </p:nvPicPr>
        <p:blipFill rotWithShape="1">
          <a:blip r:embed="rId4">
            <a:alphaModFix amt="40000"/>
          </a:blip>
          <a:srcRect b="0" l="0" r="49451" t="0"/>
          <a:stretch/>
        </p:blipFill>
        <p:spPr>
          <a:xfrm>
            <a:off x="4732325" y="0"/>
            <a:ext cx="4411674" cy="5143501"/>
          </a:xfrm>
          <a:prstGeom prst="rect">
            <a:avLst/>
          </a:prstGeom>
          <a:noFill/>
          <a:ln>
            <a:noFill/>
          </a:ln>
        </p:spPr>
      </p:pic>
      <p:sp>
        <p:nvSpPr>
          <p:cNvPr id="675" name="Google Shape;675;p93"/>
          <p:cNvSpPr txBox="1"/>
          <p:nvPr/>
        </p:nvSpPr>
        <p:spPr>
          <a:xfrm>
            <a:off x="323851" y="273845"/>
            <a:ext cx="7886700" cy="6618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rPr b="1" lang="nl-BE" sz="3000"/>
              <a:t>Checkpoint</a:t>
            </a:r>
            <a:endParaRPr b="1" i="0" sz="3000" u="none" cap="none" strike="noStrike">
              <a:solidFill>
                <a:srgbClr val="000000"/>
              </a:solidFill>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9" name="Shape 679"/>
        <p:cNvGrpSpPr/>
        <p:nvPr/>
      </p:nvGrpSpPr>
      <p:grpSpPr>
        <a:xfrm>
          <a:off x="0" y="0"/>
          <a:ext cx="0" cy="0"/>
          <a:chOff x="0" y="0"/>
          <a:chExt cx="0" cy="0"/>
        </a:xfrm>
      </p:grpSpPr>
      <p:grpSp>
        <p:nvGrpSpPr>
          <p:cNvPr id="680" name="Google Shape;680;p94"/>
          <p:cNvGrpSpPr/>
          <p:nvPr/>
        </p:nvGrpSpPr>
        <p:grpSpPr>
          <a:xfrm>
            <a:off x="791825" y="1209932"/>
            <a:ext cx="2728519" cy="2723643"/>
            <a:chOff x="3183650" y="1227782"/>
            <a:chExt cx="2728519" cy="2723643"/>
          </a:xfrm>
        </p:grpSpPr>
        <p:sp>
          <p:nvSpPr>
            <p:cNvPr id="681" name="Google Shape;681;p94"/>
            <p:cNvSpPr/>
            <p:nvPr/>
          </p:nvSpPr>
          <p:spPr>
            <a:xfrm>
              <a:off x="3231819" y="1227782"/>
              <a:ext cx="2680350" cy="2687950"/>
            </a:xfrm>
            <a:custGeom>
              <a:rect b="b" l="l" r="r" t="t"/>
              <a:pathLst>
                <a:path extrusionOk="0" h="706" w="704">
                  <a:moveTo>
                    <a:pt x="0" y="0"/>
                  </a:moveTo>
                  <a:lnTo>
                    <a:pt x="0" y="706"/>
                  </a:lnTo>
                  <a:lnTo>
                    <a:pt x="704" y="706"/>
                  </a:lnTo>
                  <a:lnTo>
                    <a:pt x="704" y="0"/>
                  </a:lnTo>
                  <a:lnTo>
                    <a:pt x="0" y="0"/>
                  </a:lnTo>
                  <a:close/>
                  <a:moveTo>
                    <a:pt x="675" y="676"/>
                  </a:moveTo>
                  <a:lnTo>
                    <a:pt x="31" y="676"/>
                  </a:lnTo>
                  <a:lnTo>
                    <a:pt x="31" y="31"/>
                  </a:lnTo>
                  <a:lnTo>
                    <a:pt x="675" y="31"/>
                  </a:lnTo>
                  <a:lnTo>
                    <a:pt x="675" y="676"/>
                  </a:lnTo>
                  <a:close/>
                  <a:moveTo>
                    <a:pt x="654" y="303"/>
                  </a:moveTo>
                  <a:lnTo>
                    <a:pt x="633" y="303"/>
                  </a:lnTo>
                  <a:lnTo>
                    <a:pt x="633" y="272"/>
                  </a:lnTo>
                  <a:lnTo>
                    <a:pt x="602" y="272"/>
                  </a:lnTo>
                  <a:lnTo>
                    <a:pt x="602" y="229"/>
                  </a:lnTo>
                  <a:lnTo>
                    <a:pt x="56" y="229"/>
                  </a:lnTo>
                  <a:lnTo>
                    <a:pt x="56" y="477"/>
                  </a:lnTo>
                  <a:lnTo>
                    <a:pt x="602" y="477"/>
                  </a:lnTo>
                  <a:lnTo>
                    <a:pt x="602" y="441"/>
                  </a:lnTo>
                  <a:lnTo>
                    <a:pt x="633" y="441"/>
                  </a:lnTo>
                  <a:lnTo>
                    <a:pt x="633" y="414"/>
                  </a:lnTo>
                  <a:lnTo>
                    <a:pt x="654" y="414"/>
                  </a:lnTo>
                  <a:lnTo>
                    <a:pt x="654" y="303"/>
                  </a:lnTo>
                  <a:close/>
                  <a:moveTo>
                    <a:pt x="572" y="448"/>
                  </a:moveTo>
                  <a:lnTo>
                    <a:pt x="86" y="448"/>
                  </a:lnTo>
                  <a:lnTo>
                    <a:pt x="86" y="259"/>
                  </a:lnTo>
                  <a:lnTo>
                    <a:pt x="572" y="259"/>
                  </a:lnTo>
                  <a:lnTo>
                    <a:pt x="572" y="448"/>
                  </a:lnTo>
                  <a:close/>
                  <a:moveTo>
                    <a:pt x="108" y="278"/>
                  </a:moveTo>
                  <a:lnTo>
                    <a:pt x="187" y="278"/>
                  </a:lnTo>
                  <a:lnTo>
                    <a:pt x="187" y="427"/>
                  </a:lnTo>
                  <a:lnTo>
                    <a:pt x="108" y="427"/>
                  </a:lnTo>
                  <a:lnTo>
                    <a:pt x="108" y="278"/>
                  </a:lnTo>
                  <a:close/>
                </a:path>
              </a:pathLst>
            </a:custGeom>
            <a:solidFill>
              <a:srgbClr val="D04A0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682" name="Google Shape;682;p94"/>
            <p:cNvSpPr/>
            <p:nvPr/>
          </p:nvSpPr>
          <p:spPr>
            <a:xfrm>
              <a:off x="3276300" y="1266125"/>
              <a:ext cx="2591400" cy="2649600"/>
            </a:xfrm>
            <a:prstGeom prst="rect">
              <a:avLst/>
            </a:prstGeom>
            <a:noFill/>
            <a:ln cap="flat" cmpd="sng" w="2286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94"/>
            <p:cNvSpPr/>
            <p:nvPr/>
          </p:nvSpPr>
          <p:spPr>
            <a:xfrm>
              <a:off x="3183650" y="3663725"/>
              <a:ext cx="2728500" cy="287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4" name="Google Shape;684;p94"/>
          <p:cNvSpPr txBox="1"/>
          <p:nvPr/>
        </p:nvSpPr>
        <p:spPr>
          <a:xfrm>
            <a:off x="628650" y="273850"/>
            <a:ext cx="8259600" cy="7383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rPr lang="nl-BE" sz="2900"/>
              <a:t>Een kleine pauze...</a:t>
            </a:r>
            <a:endParaRPr i="1" u="none" cap="none" strike="noStrike">
              <a:solidFill>
                <a:srgbClr val="000000"/>
              </a:solidFill>
            </a:endParaRPr>
          </a:p>
        </p:txBody>
      </p:sp>
      <p:pic>
        <p:nvPicPr>
          <p:cNvPr id="685" name="Google Shape;685;p94"/>
          <p:cNvPicPr preferRelativeResize="0"/>
          <p:nvPr/>
        </p:nvPicPr>
        <p:blipFill rotWithShape="1">
          <a:blip r:embed="rId3">
            <a:alphaModFix/>
          </a:blip>
          <a:srcRect b="0" l="1220" r="1132" t="0"/>
          <a:stretch/>
        </p:blipFill>
        <p:spPr>
          <a:xfrm>
            <a:off x="5792025" y="0"/>
            <a:ext cx="3351975" cy="51435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9" name="Shape 689"/>
        <p:cNvGrpSpPr/>
        <p:nvPr/>
      </p:nvGrpSpPr>
      <p:grpSpPr>
        <a:xfrm>
          <a:off x="0" y="0"/>
          <a:ext cx="0" cy="0"/>
          <a:chOff x="0" y="0"/>
          <a:chExt cx="0" cy="0"/>
        </a:xfrm>
      </p:grpSpPr>
      <p:sp>
        <p:nvSpPr>
          <p:cNvPr id="690" name="Google Shape;690;p95"/>
          <p:cNvSpPr txBox="1"/>
          <p:nvPr/>
        </p:nvSpPr>
        <p:spPr>
          <a:xfrm>
            <a:off x="628650" y="273850"/>
            <a:ext cx="8259600" cy="7383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rPr lang="nl-BE" sz="2900"/>
              <a:t>Welkom terug!</a:t>
            </a:r>
            <a:endParaRPr i="1" u="none" cap="none" strike="noStrike">
              <a:solidFill>
                <a:srgbClr val="000000"/>
              </a:solidFill>
            </a:endParaRPr>
          </a:p>
        </p:txBody>
      </p:sp>
      <p:grpSp>
        <p:nvGrpSpPr>
          <p:cNvPr id="691" name="Google Shape;691;p95"/>
          <p:cNvGrpSpPr/>
          <p:nvPr/>
        </p:nvGrpSpPr>
        <p:grpSpPr>
          <a:xfrm>
            <a:off x="805104" y="1217941"/>
            <a:ext cx="2699958" cy="2707619"/>
            <a:chOff x="3221304" y="1218766"/>
            <a:chExt cx="2699958" cy="2707619"/>
          </a:xfrm>
        </p:grpSpPr>
        <p:sp>
          <p:nvSpPr>
            <p:cNvPr id="692" name="Google Shape;692;p95"/>
            <p:cNvSpPr/>
            <p:nvPr/>
          </p:nvSpPr>
          <p:spPr>
            <a:xfrm>
              <a:off x="3221304" y="1218766"/>
              <a:ext cx="2699958" cy="2707619"/>
            </a:xfrm>
            <a:custGeom>
              <a:rect b="b" l="l" r="r" t="t"/>
              <a:pathLst>
                <a:path extrusionOk="0" h="706" w="704">
                  <a:moveTo>
                    <a:pt x="0" y="0"/>
                  </a:moveTo>
                  <a:lnTo>
                    <a:pt x="0" y="706"/>
                  </a:lnTo>
                  <a:lnTo>
                    <a:pt x="704" y="706"/>
                  </a:lnTo>
                  <a:lnTo>
                    <a:pt x="704" y="0"/>
                  </a:lnTo>
                  <a:lnTo>
                    <a:pt x="0" y="0"/>
                  </a:lnTo>
                  <a:close/>
                  <a:moveTo>
                    <a:pt x="673" y="676"/>
                  </a:moveTo>
                  <a:lnTo>
                    <a:pt x="29" y="676"/>
                  </a:lnTo>
                  <a:lnTo>
                    <a:pt x="29" y="31"/>
                  </a:lnTo>
                  <a:lnTo>
                    <a:pt x="673" y="31"/>
                  </a:lnTo>
                  <a:lnTo>
                    <a:pt x="673" y="676"/>
                  </a:lnTo>
                  <a:close/>
                  <a:moveTo>
                    <a:pt x="654" y="303"/>
                  </a:moveTo>
                  <a:lnTo>
                    <a:pt x="633" y="303"/>
                  </a:lnTo>
                  <a:lnTo>
                    <a:pt x="633" y="272"/>
                  </a:lnTo>
                  <a:lnTo>
                    <a:pt x="600" y="272"/>
                  </a:lnTo>
                  <a:lnTo>
                    <a:pt x="600" y="229"/>
                  </a:lnTo>
                  <a:lnTo>
                    <a:pt x="56" y="229"/>
                  </a:lnTo>
                  <a:lnTo>
                    <a:pt x="56" y="477"/>
                  </a:lnTo>
                  <a:lnTo>
                    <a:pt x="600" y="477"/>
                  </a:lnTo>
                  <a:lnTo>
                    <a:pt x="600" y="441"/>
                  </a:lnTo>
                  <a:lnTo>
                    <a:pt x="633" y="441"/>
                  </a:lnTo>
                  <a:lnTo>
                    <a:pt x="633" y="414"/>
                  </a:lnTo>
                  <a:lnTo>
                    <a:pt x="654" y="414"/>
                  </a:lnTo>
                  <a:lnTo>
                    <a:pt x="654" y="303"/>
                  </a:lnTo>
                  <a:close/>
                  <a:moveTo>
                    <a:pt x="571" y="448"/>
                  </a:moveTo>
                  <a:lnTo>
                    <a:pt x="85" y="448"/>
                  </a:lnTo>
                  <a:lnTo>
                    <a:pt x="85" y="259"/>
                  </a:lnTo>
                  <a:lnTo>
                    <a:pt x="571" y="259"/>
                  </a:lnTo>
                  <a:lnTo>
                    <a:pt x="571" y="448"/>
                  </a:lnTo>
                  <a:close/>
                  <a:moveTo>
                    <a:pt x="549" y="278"/>
                  </a:moveTo>
                  <a:lnTo>
                    <a:pt x="549" y="427"/>
                  </a:lnTo>
                  <a:lnTo>
                    <a:pt x="417" y="427"/>
                  </a:lnTo>
                  <a:lnTo>
                    <a:pt x="417" y="278"/>
                  </a:lnTo>
                  <a:lnTo>
                    <a:pt x="549" y="278"/>
                  </a:lnTo>
                  <a:close/>
                  <a:moveTo>
                    <a:pt x="261" y="278"/>
                  </a:moveTo>
                  <a:lnTo>
                    <a:pt x="395" y="278"/>
                  </a:lnTo>
                  <a:lnTo>
                    <a:pt x="395" y="427"/>
                  </a:lnTo>
                  <a:lnTo>
                    <a:pt x="261" y="427"/>
                  </a:lnTo>
                  <a:lnTo>
                    <a:pt x="261" y="278"/>
                  </a:lnTo>
                  <a:close/>
                  <a:moveTo>
                    <a:pt x="107" y="278"/>
                  </a:moveTo>
                  <a:lnTo>
                    <a:pt x="239" y="278"/>
                  </a:lnTo>
                  <a:lnTo>
                    <a:pt x="239" y="427"/>
                  </a:lnTo>
                  <a:lnTo>
                    <a:pt x="107" y="427"/>
                  </a:lnTo>
                  <a:lnTo>
                    <a:pt x="107" y="278"/>
                  </a:lnTo>
                  <a:close/>
                </a:path>
              </a:pathLst>
            </a:custGeom>
            <a:solidFill>
              <a:srgbClr val="D04A0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693" name="Google Shape;693;p95"/>
            <p:cNvSpPr/>
            <p:nvPr/>
          </p:nvSpPr>
          <p:spPr>
            <a:xfrm>
              <a:off x="3285925" y="1303350"/>
              <a:ext cx="2583300" cy="2589300"/>
            </a:xfrm>
            <a:prstGeom prst="rect">
              <a:avLst/>
            </a:prstGeom>
            <a:noFill/>
            <a:ln cap="flat" cmpd="sng" w="2286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4" name="Google Shape;694;p95"/>
          <p:cNvSpPr/>
          <p:nvPr/>
        </p:nvSpPr>
        <p:spPr>
          <a:xfrm>
            <a:off x="3056365" y="1178845"/>
            <a:ext cx="3044700" cy="263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95" name="Google Shape;695;p95"/>
          <p:cNvPicPr preferRelativeResize="0"/>
          <p:nvPr/>
        </p:nvPicPr>
        <p:blipFill rotWithShape="1">
          <a:blip r:embed="rId3">
            <a:alphaModFix/>
          </a:blip>
          <a:srcRect b="0" l="25567" r="25572" t="0"/>
          <a:stretch/>
        </p:blipFill>
        <p:spPr>
          <a:xfrm>
            <a:off x="5792025" y="0"/>
            <a:ext cx="3351975" cy="51435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9" name="Shape 699"/>
        <p:cNvGrpSpPr/>
        <p:nvPr/>
      </p:nvGrpSpPr>
      <p:grpSpPr>
        <a:xfrm>
          <a:off x="0" y="0"/>
          <a:ext cx="0" cy="0"/>
          <a:chOff x="0" y="0"/>
          <a:chExt cx="0" cy="0"/>
        </a:xfrm>
      </p:grpSpPr>
      <p:sp>
        <p:nvSpPr>
          <p:cNvPr id="700" name="Google Shape;700;p96"/>
          <p:cNvSpPr txBox="1"/>
          <p:nvPr/>
        </p:nvSpPr>
        <p:spPr>
          <a:xfrm>
            <a:off x="628650" y="273849"/>
            <a:ext cx="7886700" cy="13524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3200"/>
              <a:buFont typeface="Arial"/>
              <a:buNone/>
            </a:pPr>
            <a:r>
              <a:rPr b="1" lang="nl-BE" sz="2800"/>
              <a:t>Praktische </a:t>
            </a:r>
            <a:r>
              <a:rPr b="1" i="0" lang="nl-BE" sz="2800" u="none" cap="none" strike="noStrike">
                <a:solidFill>
                  <a:srgbClr val="000000"/>
                </a:solidFill>
                <a:latin typeface="Arial"/>
                <a:ea typeface="Arial"/>
                <a:cs typeface="Arial"/>
                <a:sym typeface="Arial"/>
              </a:rPr>
              <a:t>oefening</a:t>
            </a:r>
            <a:r>
              <a:rPr b="1" lang="nl-BE" sz="2800"/>
              <a:t> - Definitie check voor het OSLO applicatieprofiel</a:t>
            </a:r>
            <a:endParaRPr b="0" i="1" sz="2800" u="none" cap="none" strike="noStrike">
              <a:solidFill>
                <a:srgbClr val="000000"/>
              </a:solidFill>
              <a:latin typeface="Arial"/>
              <a:ea typeface="Arial"/>
              <a:cs typeface="Arial"/>
              <a:sym typeface="Arial"/>
            </a:endParaRPr>
          </a:p>
        </p:txBody>
      </p:sp>
      <p:sp>
        <p:nvSpPr>
          <p:cNvPr id="701" name="Google Shape;701;p96"/>
          <p:cNvSpPr txBox="1"/>
          <p:nvPr/>
        </p:nvSpPr>
        <p:spPr>
          <a:xfrm>
            <a:off x="628650" y="1342925"/>
            <a:ext cx="80835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nl-BE" sz="1500"/>
              <a:t>Activiteit (Voorstel 1)</a:t>
            </a:r>
            <a:endParaRPr b="1" sz="1500"/>
          </a:p>
          <a:p>
            <a:pPr indent="0" lvl="0" marL="0" rtl="0" algn="l">
              <a:spcBef>
                <a:spcPts val="0"/>
              </a:spcBef>
              <a:spcAft>
                <a:spcPts val="0"/>
              </a:spcAft>
              <a:buNone/>
            </a:pPr>
            <a:r>
              <a:rPr lang="nl-BE" sz="1300"/>
              <a:t>“</a:t>
            </a:r>
            <a:r>
              <a:rPr lang="nl-BE" sz="1300"/>
              <a:t>Het werk van personen, een groep of een organisatie om een bepaald doel te bereiken.</a:t>
            </a:r>
            <a:r>
              <a:rPr lang="nl-BE" sz="1300"/>
              <a:t>”</a:t>
            </a:r>
            <a:endParaRPr sz="1300"/>
          </a:p>
        </p:txBody>
      </p:sp>
      <p:sp>
        <p:nvSpPr>
          <p:cNvPr id="702" name="Google Shape;702;p96"/>
          <p:cNvSpPr/>
          <p:nvPr/>
        </p:nvSpPr>
        <p:spPr>
          <a:xfrm>
            <a:off x="2294775" y="3260025"/>
            <a:ext cx="5439000" cy="1593900"/>
          </a:xfrm>
          <a:prstGeom prst="rect">
            <a:avLst/>
          </a:prstGeom>
          <a:noFill/>
          <a:ln cap="flat" cmpd="sng" w="38100">
            <a:solidFill>
              <a:schemeClr val="accent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1" lang="nl-BE" sz="1600">
                <a:solidFill>
                  <a:srgbClr val="373636"/>
                </a:solidFill>
              </a:rPr>
              <a:t>Geef jullie input </a:t>
            </a:r>
            <a:r>
              <a:rPr lang="nl-BE" sz="1600">
                <a:solidFill>
                  <a:srgbClr val="373636"/>
                </a:solidFill>
              </a:rPr>
              <a:t>door een bericht te typen in de chat:</a:t>
            </a:r>
            <a:endParaRPr sz="1600">
              <a:solidFill>
                <a:srgbClr val="373636"/>
              </a:solidFill>
            </a:endParaRPr>
          </a:p>
          <a:p>
            <a:pPr indent="0" lvl="0" marL="0" marR="0" rtl="0" algn="ctr">
              <a:lnSpc>
                <a:spcPct val="100000"/>
              </a:lnSpc>
              <a:spcBef>
                <a:spcPts val="0"/>
              </a:spcBef>
              <a:spcAft>
                <a:spcPts val="0"/>
              </a:spcAft>
              <a:buNone/>
            </a:pPr>
            <a:r>
              <a:t/>
            </a:r>
            <a:endParaRPr sz="1600">
              <a:solidFill>
                <a:srgbClr val="373636"/>
              </a:solidFill>
            </a:endParaRPr>
          </a:p>
          <a:p>
            <a:pPr indent="-330200" lvl="0" marL="457200" marR="0" rtl="0" algn="l">
              <a:lnSpc>
                <a:spcPct val="100000"/>
              </a:lnSpc>
              <a:spcBef>
                <a:spcPts val="0"/>
              </a:spcBef>
              <a:spcAft>
                <a:spcPts val="0"/>
              </a:spcAft>
              <a:buSzPts val="1600"/>
              <a:buChar char="➔"/>
            </a:pPr>
            <a:r>
              <a:rPr b="1" lang="nl-BE" sz="1600">
                <a:solidFill>
                  <a:schemeClr val="dk1"/>
                </a:solidFill>
              </a:rPr>
              <a:t>+definitie 1</a:t>
            </a:r>
            <a:r>
              <a:rPr lang="nl-BE" sz="1600">
                <a:solidFill>
                  <a:schemeClr val="dk1"/>
                </a:solidFill>
              </a:rPr>
              <a:t>	= </a:t>
            </a:r>
            <a:r>
              <a:rPr lang="nl-BE" sz="1600">
                <a:solidFill>
                  <a:srgbClr val="373636"/>
                </a:solidFill>
              </a:rPr>
              <a:t>Akkoord met definitie 1</a:t>
            </a:r>
            <a:endParaRPr sz="1600">
              <a:solidFill>
                <a:srgbClr val="373636"/>
              </a:solidFill>
            </a:endParaRPr>
          </a:p>
          <a:p>
            <a:pPr indent="-330200" lvl="0" marL="457200" marR="0" rtl="0" algn="l">
              <a:lnSpc>
                <a:spcPct val="100000"/>
              </a:lnSpc>
              <a:spcBef>
                <a:spcPts val="0"/>
              </a:spcBef>
              <a:spcAft>
                <a:spcPts val="0"/>
              </a:spcAft>
              <a:buClr>
                <a:srgbClr val="373636"/>
              </a:buClr>
              <a:buSzPts val="1600"/>
              <a:buChar char="➔"/>
            </a:pPr>
            <a:r>
              <a:rPr b="1" lang="nl-BE" sz="1600">
                <a:solidFill>
                  <a:srgbClr val="373636"/>
                </a:solidFill>
              </a:rPr>
              <a:t>+definitie 2	</a:t>
            </a:r>
            <a:r>
              <a:rPr lang="nl-BE" sz="1600">
                <a:solidFill>
                  <a:srgbClr val="373636"/>
                </a:solidFill>
              </a:rPr>
              <a:t>= Akkoord met definitie 2</a:t>
            </a:r>
            <a:endParaRPr sz="1600">
              <a:solidFill>
                <a:srgbClr val="373636"/>
              </a:solidFill>
            </a:endParaRPr>
          </a:p>
          <a:p>
            <a:pPr indent="-330200" lvl="0" marL="457200" rtl="0" algn="l">
              <a:spcBef>
                <a:spcPts val="0"/>
              </a:spcBef>
              <a:spcAft>
                <a:spcPts val="0"/>
              </a:spcAft>
              <a:buSzPts val="1600"/>
              <a:buChar char="➔"/>
            </a:pPr>
            <a:r>
              <a:rPr b="1" lang="nl-BE" sz="1600">
                <a:solidFill>
                  <a:schemeClr val="dk1"/>
                </a:solidFill>
              </a:rPr>
              <a:t>- 1	</a:t>
            </a:r>
            <a:r>
              <a:rPr lang="nl-BE" sz="1600">
                <a:solidFill>
                  <a:srgbClr val="373636"/>
                </a:solidFill>
              </a:rPr>
              <a:t>= Niet akkoord</a:t>
            </a:r>
            <a:endParaRPr sz="1600">
              <a:solidFill>
                <a:srgbClr val="373636"/>
              </a:solidFill>
            </a:endParaRPr>
          </a:p>
          <a:p>
            <a:pPr indent="-330200" lvl="0" marL="457200" rtl="0" algn="l">
              <a:spcBef>
                <a:spcPts val="0"/>
              </a:spcBef>
              <a:spcAft>
                <a:spcPts val="0"/>
              </a:spcAft>
              <a:buClr>
                <a:srgbClr val="373636"/>
              </a:buClr>
              <a:buSzPts val="1600"/>
              <a:buChar char="➔"/>
            </a:pPr>
            <a:r>
              <a:rPr b="1" lang="nl-BE" sz="1600">
                <a:solidFill>
                  <a:srgbClr val="373636"/>
                </a:solidFill>
              </a:rPr>
              <a:t> 0</a:t>
            </a:r>
            <a:r>
              <a:rPr lang="nl-BE" sz="1600">
                <a:solidFill>
                  <a:srgbClr val="373636"/>
                </a:solidFill>
              </a:rPr>
              <a:t> 	= Onverschillig</a:t>
            </a:r>
            <a:endParaRPr sz="1600">
              <a:solidFill>
                <a:srgbClr val="373636"/>
              </a:solidFill>
            </a:endParaRPr>
          </a:p>
        </p:txBody>
      </p:sp>
      <p:sp>
        <p:nvSpPr>
          <p:cNvPr id="703" name="Google Shape;703;p96"/>
          <p:cNvSpPr txBox="1"/>
          <p:nvPr/>
        </p:nvSpPr>
        <p:spPr>
          <a:xfrm>
            <a:off x="628650" y="1958525"/>
            <a:ext cx="80835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nl-BE" sz="1500"/>
              <a:t>Activiteit (Definitie 2, uit W3C)</a:t>
            </a:r>
            <a:endParaRPr b="1" sz="1500"/>
          </a:p>
          <a:p>
            <a:pPr indent="0" lvl="0" marL="0" rtl="0" algn="l">
              <a:spcBef>
                <a:spcPts val="0"/>
              </a:spcBef>
              <a:spcAft>
                <a:spcPts val="0"/>
              </a:spcAft>
              <a:buNone/>
            </a:pPr>
            <a:r>
              <a:rPr lang="nl-BE" sz="1300"/>
              <a:t>“</a:t>
            </a:r>
            <a:r>
              <a:rPr lang="nl-BE" sz="1300"/>
              <a:t>Verwijst naar de verzameling acties die gedurende een bepaalde periode plaatsvindt en ingrijpt op of met entiteiten; het kan gaan om het consumeren, verwerken, transformeren, wijzigen, verplaatsen, gebruiken of genereren van entiteiten. </a:t>
            </a:r>
            <a:r>
              <a:rPr lang="nl-BE" sz="1300" u="sng">
                <a:solidFill>
                  <a:schemeClr val="hlink"/>
                </a:solidFill>
                <a:hlinkClick r:id="rId3"/>
              </a:rPr>
              <a:t>https://www.w3.org/ns/prov#Activity</a:t>
            </a:r>
            <a:r>
              <a:rPr lang="nl-BE" sz="1300"/>
              <a:t>” </a:t>
            </a:r>
            <a:endParaRPr sz="13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7" name="Shape 707"/>
        <p:cNvGrpSpPr/>
        <p:nvPr/>
      </p:nvGrpSpPr>
      <p:grpSpPr>
        <a:xfrm>
          <a:off x="0" y="0"/>
          <a:ext cx="0" cy="0"/>
          <a:chOff x="0" y="0"/>
          <a:chExt cx="0" cy="0"/>
        </a:xfrm>
      </p:grpSpPr>
      <p:sp>
        <p:nvSpPr>
          <p:cNvPr id="708" name="Google Shape;708;p97"/>
          <p:cNvSpPr txBox="1"/>
          <p:nvPr/>
        </p:nvSpPr>
        <p:spPr>
          <a:xfrm>
            <a:off x="628650" y="273849"/>
            <a:ext cx="7886700" cy="13524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3200"/>
              <a:buFont typeface="Arial"/>
              <a:buNone/>
            </a:pPr>
            <a:r>
              <a:rPr b="1" lang="nl-BE" sz="2800"/>
              <a:t>Praktische </a:t>
            </a:r>
            <a:r>
              <a:rPr b="1" i="0" lang="nl-BE" sz="2800" u="none" cap="none" strike="noStrike">
                <a:solidFill>
                  <a:srgbClr val="000000"/>
                </a:solidFill>
                <a:latin typeface="Arial"/>
                <a:ea typeface="Arial"/>
                <a:cs typeface="Arial"/>
                <a:sym typeface="Arial"/>
              </a:rPr>
              <a:t>oefening</a:t>
            </a:r>
            <a:r>
              <a:rPr b="1" lang="nl-BE" sz="2800"/>
              <a:t> - Definitie check voor het OSLO applicatieprofiel</a:t>
            </a:r>
            <a:endParaRPr b="0" i="1" sz="2800" u="none" cap="none" strike="noStrike">
              <a:solidFill>
                <a:srgbClr val="000000"/>
              </a:solidFill>
              <a:latin typeface="Arial"/>
              <a:ea typeface="Arial"/>
              <a:cs typeface="Arial"/>
              <a:sym typeface="Arial"/>
            </a:endParaRPr>
          </a:p>
        </p:txBody>
      </p:sp>
      <p:sp>
        <p:nvSpPr>
          <p:cNvPr id="709" name="Google Shape;709;p97"/>
          <p:cNvSpPr txBox="1"/>
          <p:nvPr/>
        </p:nvSpPr>
        <p:spPr>
          <a:xfrm>
            <a:off x="628650" y="1446250"/>
            <a:ext cx="8083500" cy="815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nl-BE" sz="1500"/>
              <a:t>Erkenningsaanvraag</a:t>
            </a:r>
            <a:r>
              <a:rPr b="1" lang="nl-BE" sz="1300"/>
              <a:t>:</a:t>
            </a:r>
            <a:endParaRPr b="1" sz="1300"/>
          </a:p>
          <a:p>
            <a:pPr indent="0" lvl="0" marL="0" rtl="0" algn="l">
              <a:spcBef>
                <a:spcPts val="0"/>
              </a:spcBef>
              <a:spcAft>
                <a:spcPts val="0"/>
              </a:spcAft>
              <a:buNone/>
            </a:pPr>
            <a:r>
              <a:rPr lang="nl-BE" sz="1300"/>
              <a:t>“</a:t>
            </a:r>
            <a:r>
              <a:rPr lang="nl-BE" sz="1300"/>
              <a:t>Het verzoek tot aanduiding door een bevoegde instelling waarbij wordt vastgesteld dat een persoon of instelling aan bepaalde eisen voldoet, al dan niet tijdelijk.</a:t>
            </a:r>
            <a:r>
              <a:rPr lang="nl-BE" sz="1300"/>
              <a:t>”</a:t>
            </a:r>
            <a:endParaRPr sz="1300"/>
          </a:p>
        </p:txBody>
      </p:sp>
      <p:sp>
        <p:nvSpPr>
          <p:cNvPr id="710" name="Google Shape;710;p97"/>
          <p:cNvSpPr/>
          <p:nvPr/>
        </p:nvSpPr>
        <p:spPr>
          <a:xfrm>
            <a:off x="2279975" y="2823375"/>
            <a:ext cx="5439000" cy="1593900"/>
          </a:xfrm>
          <a:prstGeom prst="rect">
            <a:avLst/>
          </a:prstGeom>
          <a:noFill/>
          <a:ln cap="flat" cmpd="sng" w="38100">
            <a:solidFill>
              <a:schemeClr val="accent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1" lang="nl-BE" sz="1600">
                <a:solidFill>
                  <a:srgbClr val="373636"/>
                </a:solidFill>
              </a:rPr>
              <a:t>Geef jullie input </a:t>
            </a:r>
            <a:r>
              <a:rPr lang="nl-BE" sz="1600">
                <a:solidFill>
                  <a:srgbClr val="373636"/>
                </a:solidFill>
              </a:rPr>
              <a:t>door een bericht te typen in de chat:</a:t>
            </a:r>
            <a:endParaRPr sz="1600">
              <a:solidFill>
                <a:srgbClr val="373636"/>
              </a:solidFill>
            </a:endParaRPr>
          </a:p>
          <a:p>
            <a:pPr indent="0" lvl="0" marL="0" marR="0" rtl="0" algn="ctr">
              <a:lnSpc>
                <a:spcPct val="100000"/>
              </a:lnSpc>
              <a:spcBef>
                <a:spcPts val="0"/>
              </a:spcBef>
              <a:spcAft>
                <a:spcPts val="0"/>
              </a:spcAft>
              <a:buNone/>
            </a:pPr>
            <a:r>
              <a:t/>
            </a:r>
            <a:endParaRPr sz="1600">
              <a:solidFill>
                <a:srgbClr val="373636"/>
              </a:solidFill>
            </a:endParaRPr>
          </a:p>
          <a:p>
            <a:pPr indent="-330200" lvl="0" marL="457200" marR="0" rtl="0" algn="l">
              <a:lnSpc>
                <a:spcPct val="100000"/>
              </a:lnSpc>
              <a:spcBef>
                <a:spcPts val="0"/>
              </a:spcBef>
              <a:spcAft>
                <a:spcPts val="0"/>
              </a:spcAft>
              <a:buSzPts val="1600"/>
              <a:buChar char="➔"/>
            </a:pPr>
            <a:r>
              <a:rPr b="1" lang="nl-BE" sz="1600">
                <a:solidFill>
                  <a:schemeClr val="dk1"/>
                </a:solidFill>
              </a:rPr>
              <a:t>+1</a:t>
            </a:r>
            <a:r>
              <a:rPr lang="nl-BE" sz="1600">
                <a:solidFill>
                  <a:schemeClr val="dk1"/>
                </a:solidFill>
              </a:rPr>
              <a:t> 	= </a:t>
            </a:r>
            <a:r>
              <a:rPr lang="nl-BE" sz="1600">
                <a:solidFill>
                  <a:srgbClr val="373636"/>
                </a:solidFill>
              </a:rPr>
              <a:t>Akkoord</a:t>
            </a:r>
            <a:endParaRPr sz="1600">
              <a:solidFill>
                <a:srgbClr val="373636"/>
              </a:solidFill>
            </a:endParaRPr>
          </a:p>
          <a:p>
            <a:pPr indent="-330200" lvl="0" marL="457200" rtl="0" algn="l">
              <a:spcBef>
                <a:spcPts val="0"/>
              </a:spcBef>
              <a:spcAft>
                <a:spcPts val="0"/>
              </a:spcAft>
              <a:buSzPts val="1600"/>
              <a:buChar char="➔"/>
            </a:pPr>
            <a:r>
              <a:rPr b="1" lang="nl-BE" sz="1600">
                <a:solidFill>
                  <a:schemeClr val="dk1"/>
                </a:solidFill>
              </a:rPr>
              <a:t>- 1	</a:t>
            </a:r>
            <a:r>
              <a:rPr lang="nl-BE" sz="1600">
                <a:solidFill>
                  <a:srgbClr val="373636"/>
                </a:solidFill>
              </a:rPr>
              <a:t>= Niet akkoord</a:t>
            </a:r>
            <a:endParaRPr sz="1600">
              <a:solidFill>
                <a:srgbClr val="373636"/>
              </a:solidFill>
            </a:endParaRPr>
          </a:p>
          <a:p>
            <a:pPr indent="-330200" lvl="0" marL="457200" rtl="0" algn="l">
              <a:spcBef>
                <a:spcPts val="0"/>
              </a:spcBef>
              <a:spcAft>
                <a:spcPts val="0"/>
              </a:spcAft>
              <a:buClr>
                <a:srgbClr val="373636"/>
              </a:buClr>
              <a:buSzPts val="1600"/>
              <a:buChar char="➔"/>
            </a:pPr>
            <a:r>
              <a:rPr b="1" lang="nl-BE" sz="1600">
                <a:solidFill>
                  <a:srgbClr val="373636"/>
                </a:solidFill>
              </a:rPr>
              <a:t> 0</a:t>
            </a:r>
            <a:r>
              <a:rPr lang="nl-BE" sz="1600">
                <a:solidFill>
                  <a:srgbClr val="373636"/>
                </a:solidFill>
              </a:rPr>
              <a:t> 	= Onverschillig</a:t>
            </a:r>
            <a:endParaRPr sz="1600">
              <a:solidFill>
                <a:srgbClr val="373636"/>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4" name="Shape 714"/>
        <p:cNvGrpSpPr/>
        <p:nvPr/>
      </p:nvGrpSpPr>
      <p:grpSpPr>
        <a:xfrm>
          <a:off x="0" y="0"/>
          <a:ext cx="0" cy="0"/>
          <a:chOff x="0" y="0"/>
          <a:chExt cx="0" cy="0"/>
        </a:xfrm>
      </p:grpSpPr>
      <p:sp>
        <p:nvSpPr>
          <p:cNvPr id="715" name="Google Shape;715;p98"/>
          <p:cNvSpPr txBox="1"/>
          <p:nvPr/>
        </p:nvSpPr>
        <p:spPr>
          <a:xfrm>
            <a:off x="628650" y="273849"/>
            <a:ext cx="7886700" cy="13524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3200"/>
              <a:buFont typeface="Arial"/>
              <a:buNone/>
            </a:pPr>
            <a:r>
              <a:rPr b="1" lang="nl-BE" sz="2800"/>
              <a:t>Praktische </a:t>
            </a:r>
            <a:r>
              <a:rPr b="1" i="0" lang="nl-BE" sz="2800" u="none" cap="none" strike="noStrike">
                <a:solidFill>
                  <a:srgbClr val="000000"/>
                </a:solidFill>
                <a:latin typeface="Arial"/>
                <a:ea typeface="Arial"/>
                <a:cs typeface="Arial"/>
                <a:sym typeface="Arial"/>
              </a:rPr>
              <a:t>oefening</a:t>
            </a:r>
            <a:r>
              <a:rPr b="1" lang="nl-BE" sz="2800"/>
              <a:t> - Formele codelijst voor activiteiten</a:t>
            </a:r>
            <a:endParaRPr b="0" i="1" sz="2800" u="none" cap="none" strike="noStrike">
              <a:solidFill>
                <a:srgbClr val="000000"/>
              </a:solidFill>
              <a:latin typeface="Arial"/>
              <a:ea typeface="Arial"/>
              <a:cs typeface="Arial"/>
              <a:sym typeface="Arial"/>
            </a:endParaRPr>
          </a:p>
        </p:txBody>
      </p:sp>
      <p:sp>
        <p:nvSpPr>
          <p:cNvPr id="716" name="Google Shape;716;p98"/>
          <p:cNvSpPr txBox="1"/>
          <p:nvPr/>
        </p:nvSpPr>
        <p:spPr>
          <a:xfrm>
            <a:off x="628650" y="1446250"/>
            <a:ext cx="80835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nl-BE" sz="1500"/>
              <a:t>We geven jullie enkele voorstellen en kunnen daarna luisteren naar eventuele ideeën die jullie hebben om dit aan te vliegen.</a:t>
            </a:r>
            <a:endParaRPr sz="1300"/>
          </a:p>
        </p:txBody>
      </p:sp>
      <p:sp>
        <p:nvSpPr>
          <p:cNvPr id="717" name="Google Shape;717;p98"/>
          <p:cNvSpPr/>
          <p:nvPr/>
        </p:nvSpPr>
        <p:spPr>
          <a:xfrm>
            <a:off x="2279975" y="2899575"/>
            <a:ext cx="5439000" cy="1593900"/>
          </a:xfrm>
          <a:prstGeom prst="rect">
            <a:avLst/>
          </a:prstGeom>
          <a:noFill/>
          <a:ln cap="flat" cmpd="sng" w="38100">
            <a:solidFill>
              <a:schemeClr val="accent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1" lang="nl-BE" sz="1600">
                <a:solidFill>
                  <a:srgbClr val="373636"/>
                </a:solidFill>
              </a:rPr>
              <a:t>Geef jullie input </a:t>
            </a:r>
            <a:r>
              <a:rPr lang="nl-BE" sz="1600">
                <a:solidFill>
                  <a:srgbClr val="373636"/>
                </a:solidFill>
              </a:rPr>
              <a:t>door een bericht te typen in de chat:</a:t>
            </a:r>
            <a:endParaRPr sz="1600">
              <a:solidFill>
                <a:srgbClr val="373636"/>
              </a:solidFill>
            </a:endParaRPr>
          </a:p>
          <a:p>
            <a:pPr indent="0" lvl="0" marL="0" marR="0" rtl="0" algn="ctr">
              <a:lnSpc>
                <a:spcPct val="100000"/>
              </a:lnSpc>
              <a:spcBef>
                <a:spcPts val="0"/>
              </a:spcBef>
              <a:spcAft>
                <a:spcPts val="0"/>
              </a:spcAft>
              <a:buNone/>
            </a:pPr>
            <a:r>
              <a:t/>
            </a:r>
            <a:endParaRPr sz="1600">
              <a:solidFill>
                <a:srgbClr val="373636"/>
              </a:solidFill>
            </a:endParaRPr>
          </a:p>
          <a:p>
            <a:pPr indent="-330200" lvl="0" marL="457200" marR="0" rtl="0" algn="l">
              <a:lnSpc>
                <a:spcPct val="100000"/>
              </a:lnSpc>
              <a:spcBef>
                <a:spcPts val="0"/>
              </a:spcBef>
              <a:spcAft>
                <a:spcPts val="0"/>
              </a:spcAft>
              <a:buSzPts val="1600"/>
              <a:buChar char="➔"/>
            </a:pPr>
            <a:r>
              <a:rPr b="1" lang="nl-BE" sz="1600">
                <a:solidFill>
                  <a:schemeClr val="dk1"/>
                </a:solidFill>
              </a:rPr>
              <a:t>+1</a:t>
            </a:r>
            <a:r>
              <a:rPr lang="nl-BE" sz="1600">
                <a:solidFill>
                  <a:schemeClr val="dk1"/>
                </a:solidFill>
              </a:rPr>
              <a:t> 	= </a:t>
            </a:r>
            <a:r>
              <a:rPr lang="nl-BE" sz="1600">
                <a:solidFill>
                  <a:srgbClr val="373636"/>
                </a:solidFill>
              </a:rPr>
              <a:t>Akkoord</a:t>
            </a:r>
            <a:endParaRPr sz="1600">
              <a:solidFill>
                <a:srgbClr val="373636"/>
              </a:solidFill>
            </a:endParaRPr>
          </a:p>
          <a:p>
            <a:pPr indent="-330200" lvl="0" marL="457200" rtl="0" algn="l">
              <a:spcBef>
                <a:spcPts val="0"/>
              </a:spcBef>
              <a:spcAft>
                <a:spcPts val="0"/>
              </a:spcAft>
              <a:buSzPts val="1600"/>
              <a:buChar char="➔"/>
            </a:pPr>
            <a:r>
              <a:rPr b="1" lang="nl-BE" sz="1600">
                <a:solidFill>
                  <a:schemeClr val="dk1"/>
                </a:solidFill>
              </a:rPr>
              <a:t>- 1	</a:t>
            </a:r>
            <a:r>
              <a:rPr lang="nl-BE" sz="1600">
                <a:solidFill>
                  <a:srgbClr val="373636"/>
                </a:solidFill>
              </a:rPr>
              <a:t>= Niet akkoord</a:t>
            </a:r>
            <a:endParaRPr sz="1600">
              <a:solidFill>
                <a:srgbClr val="373636"/>
              </a:solidFill>
            </a:endParaRPr>
          </a:p>
          <a:p>
            <a:pPr indent="-330200" lvl="0" marL="457200" rtl="0" algn="l">
              <a:spcBef>
                <a:spcPts val="0"/>
              </a:spcBef>
              <a:spcAft>
                <a:spcPts val="0"/>
              </a:spcAft>
              <a:buSzPts val="1600"/>
              <a:buChar char="➔"/>
            </a:pPr>
            <a:r>
              <a:rPr b="1" lang="nl-BE" sz="1600">
                <a:solidFill>
                  <a:srgbClr val="373636"/>
                </a:solidFill>
              </a:rPr>
              <a:t> 0</a:t>
            </a:r>
            <a:r>
              <a:rPr lang="nl-BE" sz="1600">
                <a:solidFill>
                  <a:srgbClr val="373636"/>
                </a:solidFill>
              </a:rPr>
              <a:t> 	= Onverschillig</a:t>
            </a:r>
            <a:endParaRPr sz="1600">
              <a:solidFill>
                <a:srgbClr val="373636"/>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1" name="Shape 721"/>
        <p:cNvGrpSpPr/>
        <p:nvPr/>
      </p:nvGrpSpPr>
      <p:grpSpPr>
        <a:xfrm>
          <a:off x="0" y="0"/>
          <a:ext cx="0" cy="0"/>
          <a:chOff x="0" y="0"/>
          <a:chExt cx="0" cy="0"/>
        </a:xfrm>
      </p:grpSpPr>
      <p:sp>
        <p:nvSpPr>
          <p:cNvPr id="722" name="Google Shape;722;p99"/>
          <p:cNvSpPr txBox="1"/>
          <p:nvPr/>
        </p:nvSpPr>
        <p:spPr>
          <a:xfrm>
            <a:off x="628650" y="121449"/>
            <a:ext cx="7886700" cy="13524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3200"/>
              <a:buFont typeface="Arial"/>
              <a:buNone/>
            </a:pPr>
            <a:r>
              <a:rPr b="1" lang="nl-BE" sz="2800"/>
              <a:t>Praktische </a:t>
            </a:r>
            <a:r>
              <a:rPr b="1" i="0" lang="nl-BE" sz="2800" u="none" cap="none" strike="noStrike">
                <a:solidFill>
                  <a:srgbClr val="000000"/>
                </a:solidFill>
                <a:latin typeface="Arial"/>
                <a:ea typeface="Arial"/>
                <a:cs typeface="Arial"/>
                <a:sym typeface="Arial"/>
              </a:rPr>
              <a:t>oefening</a:t>
            </a:r>
            <a:r>
              <a:rPr b="1" lang="nl-BE" sz="2800"/>
              <a:t> - Formele codelijst voor activiteiten</a:t>
            </a:r>
            <a:endParaRPr b="0" i="1" sz="2800" u="none" cap="none" strike="noStrike">
              <a:solidFill>
                <a:srgbClr val="000000"/>
              </a:solidFill>
              <a:latin typeface="Arial"/>
              <a:ea typeface="Arial"/>
              <a:cs typeface="Arial"/>
              <a:sym typeface="Arial"/>
            </a:endParaRPr>
          </a:p>
        </p:txBody>
      </p:sp>
      <p:sp>
        <p:nvSpPr>
          <p:cNvPr id="723" name="Google Shape;723;p99"/>
          <p:cNvSpPr txBox="1"/>
          <p:nvPr/>
        </p:nvSpPr>
        <p:spPr>
          <a:xfrm>
            <a:off x="628650" y="1058350"/>
            <a:ext cx="80835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nl-BE" sz="1500"/>
              <a:t>Voorstel </a:t>
            </a:r>
            <a:r>
              <a:rPr lang="nl-BE" sz="1500"/>
              <a:t>1: Hoogste niveau van NACE-BEL: 21 activiteitengroepen.</a:t>
            </a:r>
            <a:endParaRPr sz="1300"/>
          </a:p>
        </p:txBody>
      </p:sp>
      <p:sp>
        <p:nvSpPr>
          <p:cNvPr id="724" name="Google Shape;724;p99"/>
          <p:cNvSpPr txBox="1"/>
          <p:nvPr/>
        </p:nvSpPr>
        <p:spPr>
          <a:xfrm>
            <a:off x="4823550" y="1491800"/>
            <a:ext cx="4071600" cy="36327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Proxima Nova"/>
              <a:buChar char="●"/>
            </a:pPr>
            <a:r>
              <a:rPr lang="nl-BE">
                <a:latin typeface="Proxima Nova"/>
                <a:ea typeface="Proxima Nova"/>
                <a:cs typeface="Proxima Nova"/>
                <a:sym typeface="Proxima Nova"/>
              </a:rPr>
              <a:t>Vrije beroepen en wetenschappelijke en technische activiteiten</a:t>
            </a:r>
            <a:endParaRPr>
              <a:latin typeface="Proxima Nova"/>
              <a:ea typeface="Proxima Nova"/>
              <a:cs typeface="Proxima Nova"/>
              <a:sym typeface="Proxima Nova"/>
            </a:endParaRPr>
          </a:p>
          <a:p>
            <a:pPr indent="-317500" lvl="0" marL="457200" rtl="0" algn="l">
              <a:spcBef>
                <a:spcPts val="0"/>
              </a:spcBef>
              <a:spcAft>
                <a:spcPts val="0"/>
              </a:spcAft>
              <a:buSzPts val="1400"/>
              <a:buFont typeface="Proxima Nova"/>
              <a:buChar char="●"/>
            </a:pPr>
            <a:r>
              <a:rPr lang="nl-BE">
                <a:latin typeface="Proxima Nova"/>
                <a:ea typeface="Proxima Nova"/>
                <a:cs typeface="Proxima Nova"/>
                <a:sym typeface="Proxima Nova"/>
              </a:rPr>
              <a:t>Administratieve en ondersteunende diensten</a:t>
            </a:r>
            <a:endParaRPr>
              <a:latin typeface="Proxima Nova"/>
              <a:ea typeface="Proxima Nova"/>
              <a:cs typeface="Proxima Nova"/>
              <a:sym typeface="Proxima Nova"/>
            </a:endParaRPr>
          </a:p>
          <a:p>
            <a:pPr indent="-317500" lvl="0" marL="457200" rtl="0" algn="l">
              <a:spcBef>
                <a:spcPts val="0"/>
              </a:spcBef>
              <a:spcAft>
                <a:spcPts val="0"/>
              </a:spcAft>
              <a:buSzPts val="1400"/>
              <a:buFont typeface="Proxima Nova"/>
              <a:buChar char="●"/>
            </a:pPr>
            <a:r>
              <a:rPr lang="nl-BE">
                <a:latin typeface="Proxima Nova"/>
                <a:ea typeface="Proxima Nova"/>
                <a:cs typeface="Proxima Nova"/>
                <a:sym typeface="Proxima Nova"/>
              </a:rPr>
              <a:t>Openbaar bestuur en defensie; verplichte sociale verzekeringen</a:t>
            </a:r>
            <a:endParaRPr>
              <a:latin typeface="Proxima Nova"/>
              <a:ea typeface="Proxima Nova"/>
              <a:cs typeface="Proxima Nova"/>
              <a:sym typeface="Proxima Nova"/>
            </a:endParaRPr>
          </a:p>
          <a:p>
            <a:pPr indent="-317500" lvl="0" marL="457200" rtl="0" algn="l">
              <a:spcBef>
                <a:spcPts val="0"/>
              </a:spcBef>
              <a:spcAft>
                <a:spcPts val="0"/>
              </a:spcAft>
              <a:buSzPts val="1400"/>
              <a:buFont typeface="Proxima Nova"/>
              <a:buChar char="●"/>
            </a:pPr>
            <a:r>
              <a:rPr lang="nl-BE">
                <a:latin typeface="Proxima Nova"/>
                <a:ea typeface="Proxima Nova"/>
                <a:cs typeface="Proxima Nova"/>
                <a:sym typeface="Proxima Nova"/>
              </a:rPr>
              <a:t>Onderwijs</a:t>
            </a:r>
            <a:endParaRPr>
              <a:latin typeface="Proxima Nova"/>
              <a:ea typeface="Proxima Nova"/>
              <a:cs typeface="Proxima Nova"/>
              <a:sym typeface="Proxima Nova"/>
            </a:endParaRPr>
          </a:p>
          <a:p>
            <a:pPr indent="-317500" lvl="0" marL="457200" rtl="0" algn="l">
              <a:spcBef>
                <a:spcPts val="0"/>
              </a:spcBef>
              <a:spcAft>
                <a:spcPts val="0"/>
              </a:spcAft>
              <a:buSzPts val="1400"/>
              <a:buFont typeface="Proxima Nova"/>
              <a:buChar char="●"/>
            </a:pPr>
            <a:r>
              <a:rPr lang="nl-BE">
                <a:latin typeface="Proxima Nova"/>
                <a:ea typeface="Proxima Nova"/>
                <a:cs typeface="Proxima Nova"/>
                <a:sym typeface="Proxima Nova"/>
              </a:rPr>
              <a:t>Menselijke gezondheidszorg en maatschappelijke dienstverlening</a:t>
            </a:r>
            <a:endParaRPr>
              <a:latin typeface="Proxima Nova"/>
              <a:ea typeface="Proxima Nova"/>
              <a:cs typeface="Proxima Nova"/>
              <a:sym typeface="Proxima Nova"/>
            </a:endParaRPr>
          </a:p>
          <a:p>
            <a:pPr indent="-317500" lvl="0" marL="457200" rtl="0" algn="l">
              <a:spcBef>
                <a:spcPts val="0"/>
              </a:spcBef>
              <a:spcAft>
                <a:spcPts val="0"/>
              </a:spcAft>
              <a:buSzPts val="1400"/>
              <a:buFont typeface="Proxima Nova"/>
              <a:buChar char="●"/>
            </a:pPr>
            <a:r>
              <a:rPr lang="nl-BE">
                <a:latin typeface="Proxima Nova"/>
                <a:ea typeface="Proxima Nova"/>
                <a:cs typeface="Proxima Nova"/>
                <a:sym typeface="Proxima Nova"/>
              </a:rPr>
              <a:t>Kunst, amusement en recreatie</a:t>
            </a:r>
            <a:endParaRPr>
              <a:latin typeface="Proxima Nova"/>
              <a:ea typeface="Proxima Nova"/>
              <a:cs typeface="Proxima Nova"/>
              <a:sym typeface="Proxima Nova"/>
            </a:endParaRPr>
          </a:p>
          <a:p>
            <a:pPr indent="-317500" lvl="0" marL="457200" rtl="0" algn="l">
              <a:spcBef>
                <a:spcPts val="0"/>
              </a:spcBef>
              <a:spcAft>
                <a:spcPts val="0"/>
              </a:spcAft>
              <a:buSzPts val="1400"/>
              <a:buFont typeface="Proxima Nova"/>
              <a:buChar char="●"/>
            </a:pPr>
            <a:r>
              <a:rPr lang="nl-BE">
                <a:latin typeface="Proxima Nova"/>
                <a:ea typeface="Proxima Nova"/>
                <a:cs typeface="Proxima Nova"/>
                <a:sym typeface="Proxima Nova"/>
              </a:rPr>
              <a:t>Overige diensten</a:t>
            </a:r>
            <a:endParaRPr>
              <a:latin typeface="Proxima Nova"/>
              <a:ea typeface="Proxima Nova"/>
              <a:cs typeface="Proxima Nova"/>
              <a:sym typeface="Proxima Nova"/>
            </a:endParaRPr>
          </a:p>
          <a:p>
            <a:pPr indent="-317500" lvl="0" marL="457200" rtl="0" algn="l">
              <a:spcBef>
                <a:spcPts val="0"/>
              </a:spcBef>
              <a:spcAft>
                <a:spcPts val="0"/>
              </a:spcAft>
              <a:buSzPts val="1400"/>
              <a:buFont typeface="Proxima Nova"/>
              <a:buChar char="●"/>
            </a:pPr>
            <a:r>
              <a:rPr lang="nl-BE">
                <a:latin typeface="Proxima Nova"/>
                <a:ea typeface="Proxima Nova"/>
                <a:cs typeface="Proxima Nova"/>
                <a:sym typeface="Proxima Nova"/>
              </a:rPr>
              <a:t>Huishoudens als werkgever; niet-gedifferentieerde productie van goederen en diensten door huishoudens voor eigen gebruik</a:t>
            </a:r>
            <a:endParaRPr>
              <a:latin typeface="Proxima Nova"/>
              <a:ea typeface="Proxima Nova"/>
              <a:cs typeface="Proxima Nova"/>
              <a:sym typeface="Proxima Nova"/>
            </a:endParaRPr>
          </a:p>
          <a:p>
            <a:pPr indent="-317500" lvl="0" marL="457200" rtl="0" algn="l">
              <a:spcBef>
                <a:spcPts val="0"/>
              </a:spcBef>
              <a:spcAft>
                <a:spcPts val="0"/>
              </a:spcAft>
              <a:buSzPts val="1400"/>
              <a:buFont typeface="Proxima Nova"/>
              <a:buChar char="●"/>
            </a:pPr>
            <a:r>
              <a:rPr lang="nl-BE">
                <a:latin typeface="Proxima Nova"/>
                <a:ea typeface="Proxima Nova"/>
                <a:cs typeface="Proxima Nova"/>
                <a:sym typeface="Proxima Nova"/>
              </a:rPr>
              <a:t>Extraterritoriale organisaties en lichamen.</a:t>
            </a:r>
            <a:endParaRPr/>
          </a:p>
        </p:txBody>
      </p:sp>
      <p:sp>
        <p:nvSpPr>
          <p:cNvPr id="725" name="Google Shape;725;p99"/>
          <p:cNvSpPr/>
          <p:nvPr/>
        </p:nvSpPr>
        <p:spPr>
          <a:xfrm>
            <a:off x="439950" y="4252825"/>
            <a:ext cx="2294700" cy="7323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99"/>
          <p:cNvSpPr txBox="1"/>
          <p:nvPr/>
        </p:nvSpPr>
        <p:spPr>
          <a:xfrm>
            <a:off x="693000" y="1491800"/>
            <a:ext cx="4130700" cy="36327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Proxima Nova"/>
              <a:buChar char="●"/>
            </a:pPr>
            <a:r>
              <a:rPr lang="nl-BE">
                <a:latin typeface="Proxima Nova"/>
                <a:ea typeface="Proxima Nova"/>
                <a:cs typeface="Proxima Nova"/>
                <a:sym typeface="Proxima Nova"/>
              </a:rPr>
              <a:t>Landbouw, jacht en bosbouw</a:t>
            </a:r>
            <a:endParaRPr>
              <a:latin typeface="Proxima Nova"/>
              <a:ea typeface="Proxima Nova"/>
              <a:cs typeface="Proxima Nova"/>
              <a:sym typeface="Proxima Nova"/>
            </a:endParaRPr>
          </a:p>
          <a:p>
            <a:pPr indent="-317500" lvl="0" marL="457200" rtl="0" algn="l">
              <a:spcBef>
                <a:spcPts val="0"/>
              </a:spcBef>
              <a:spcAft>
                <a:spcPts val="0"/>
              </a:spcAft>
              <a:buSzPts val="1400"/>
              <a:buFont typeface="Proxima Nova"/>
              <a:buChar char="●"/>
            </a:pPr>
            <a:r>
              <a:rPr lang="nl-BE">
                <a:latin typeface="Proxima Nova"/>
                <a:ea typeface="Proxima Nova"/>
                <a:cs typeface="Proxima Nova"/>
                <a:sym typeface="Proxima Nova"/>
              </a:rPr>
              <a:t>Winning van delfstoffen</a:t>
            </a:r>
            <a:endParaRPr>
              <a:latin typeface="Proxima Nova"/>
              <a:ea typeface="Proxima Nova"/>
              <a:cs typeface="Proxima Nova"/>
              <a:sym typeface="Proxima Nova"/>
            </a:endParaRPr>
          </a:p>
          <a:p>
            <a:pPr indent="-317500" lvl="0" marL="457200" rtl="0" algn="l">
              <a:spcBef>
                <a:spcPts val="0"/>
              </a:spcBef>
              <a:spcAft>
                <a:spcPts val="0"/>
              </a:spcAft>
              <a:buSzPts val="1400"/>
              <a:buFont typeface="Proxima Nova"/>
              <a:buChar char="●"/>
            </a:pPr>
            <a:r>
              <a:rPr lang="nl-BE">
                <a:latin typeface="Proxima Nova"/>
                <a:ea typeface="Proxima Nova"/>
                <a:cs typeface="Proxima Nova"/>
                <a:sym typeface="Proxima Nova"/>
              </a:rPr>
              <a:t>Industrie</a:t>
            </a:r>
            <a:endParaRPr>
              <a:latin typeface="Proxima Nova"/>
              <a:ea typeface="Proxima Nova"/>
              <a:cs typeface="Proxima Nova"/>
              <a:sym typeface="Proxima Nova"/>
            </a:endParaRPr>
          </a:p>
          <a:p>
            <a:pPr indent="-317500" lvl="0" marL="457200" rtl="0" algn="l">
              <a:spcBef>
                <a:spcPts val="0"/>
              </a:spcBef>
              <a:spcAft>
                <a:spcPts val="0"/>
              </a:spcAft>
              <a:buSzPts val="1400"/>
              <a:buFont typeface="Proxima Nova"/>
              <a:buChar char="●"/>
            </a:pPr>
            <a:r>
              <a:rPr lang="nl-BE">
                <a:latin typeface="Proxima Nova"/>
                <a:ea typeface="Proxima Nova"/>
                <a:cs typeface="Proxima Nova"/>
                <a:sym typeface="Proxima Nova"/>
              </a:rPr>
              <a:t>Productie en distributie van elektriciteit, gas, stoom en gekoelde lucht</a:t>
            </a:r>
            <a:endParaRPr>
              <a:latin typeface="Proxima Nova"/>
              <a:ea typeface="Proxima Nova"/>
              <a:cs typeface="Proxima Nova"/>
              <a:sym typeface="Proxima Nova"/>
            </a:endParaRPr>
          </a:p>
          <a:p>
            <a:pPr indent="-317500" lvl="0" marL="457200" rtl="0" algn="l">
              <a:spcBef>
                <a:spcPts val="0"/>
              </a:spcBef>
              <a:spcAft>
                <a:spcPts val="0"/>
              </a:spcAft>
              <a:buSzPts val="1400"/>
              <a:buFont typeface="Proxima Nova"/>
              <a:buChar char="●"/>
            </a:pPr>
            <a:r>
              <a:rPr lang="nl-BE">
                <a:latin typeface="Proxima Nova"/>
                <a:ea typeface="Proxima Nova"/>
                <a:cs typeface="Proxima Nova"/>
                <a:sym typeface="Proxima Nova"/>
              </a:rPr>
              <a:t>Distributie van water; afval- en afvalwaterbeheer en sanering</a:t>
            </a:r>
            <a:endParaRPr>
              <a:latin typeface="Proxima Nova"/>
              <a:ea typeface="Proxima Nova"/>
              <a:cs typeface="Proxima Nova"/>
              <a:sym typeface="Proxima Nova"/>
            </a:endParaRPr>
          </a:p>
          <a:p>
            <a:pPr indent="-317500" lvl="0" marL="457200" rtl="0" algn="l">
              <a:spcBef>
                <a:spcPts val="0"/>
              </a:spcBef>
              <a:spcAft>
                <a:spcPts val="0"/>
              </a:spcAft>
              <a:buSzPts val="1400"/>
              <a:buFont typeface="Proxima Nova"/>
              <a:buChar char="●"/>
            </a:pPr>
            <a:r>
              <a:rPr lang="nl-BE">
                <a:latin typeface="Proxima Nova"/>
                <a:ea typeface="Proxima Nova"/>
                <a:cs typeface="Proxima Nova"/>
                <a:sym typeface="Proxima Nova"/>
              </a:rPr>
              <a:t>Bouwnijverheid</a:t>
            </a:r>
            <a:endParaRPr>
              <a:latin typeface="Proxima Nova"/>
              <a:ea typeface="Proxima Nova"/>
              <a:cs typeface="Proxima Nova"/>
              <a:sym typeface="Proxima Nova"/>
            </a:endParaRPr>
          </a:p>
          <a:p>
            <a:pPr indent="-317500" lvl="0" marL="457200" rtl="0" algn="l">
              <a:spcBef>
                <a:spcPts val="0"/>
              </a:spcBef>
              <a:spcAft>
                <a:spcPts val="0"/>
              </a:spcAft>
              <a:buSzPts val="1400"/>
              <a:buFont typeface="Proxima Nova"/>
              <a:buChar char="●"/>
            </a:pPr>
            <a:r>
              <a:rPr lang="nl-BE">
                <a:latin typeface="Proxima Nova"/>
                <a:ea typeface="Proxima Nova"/>
                <a:cs typeface="Proxima Nova"/>
                <a:sym typeface="Proxima Nova"/>
              </a:rPr>
              <a:t>Groot- en detailhandel; reparatie van auto's en motorfietsen</a:t>
            </a:r>
            <a:endParaRPr>
              <a:latin typeface="Proxima Nova"/>
              <a:ea typeface="Proxima Nova"/>
              <a:cs typeface="Proxima Nova"/>
              <a:sym typeface="Proxima Nova"/>
            </a:endParaRPr>
          </a:p>
          <a:p>
            <a:pPr indent="-317500" lvl="0" marL="457200" rtl="0" algn="l">
              <a:spcBef>
                <a:spcPts val="0"/>
              </a:spcBef>
              <a:spcAft>
                <a:spcPts val="0"/>
              </a:spcAft>
              <a:buSzPts val="1400"/>
              <a:buFont typeface="Proxima Nova"/>
              <a:buChar char="●"/>
            </a:pPr>
            <a:r>
              <a:rPr lang="nl-BE">
                <a:latin typeface="Proxima Nova"/>
                <a:ea typeface="Proxima Nova"/>
                <a:cs typeface="Proxima Nova"/>
                <a:sym typeface="Proxima Nova"/>
              </a:rPr>
              <a:t>Vervoer en opslag</a:t>
            </a:r>
            <a:endParaRPr>
              <a:latin typeface="Proxima Nova"/>
              <a:ea typeface="Proxima Nova"/>
              <a:cs typeface="Proxima Nova"/>
              <a:sym typeface="Proxima Nova"/>
            </a:endParaRPr>
          </a:p>
          <a:p>
            <a:pPr indent="-317500" lvl="0" marL="457200" rtl="0" algn="l">
              <a:spcBef>
                <a:spcPts val="0"/>
              </a:spcBef>
              <a:spcAft>
                <a:spcPts val="0"/>
              </a:spcAft>
              <a:buSzPts val="1400"/>
              <a:buFont typeface="Proxima Nova"/>
              <a:buChar char="●"/>
            </a:pPr>
            <a:r>
              <a:rPr lang="nl-BE">
                <a:latin typeface="Proxima Nova"/>
                <a:ea typeface="Proxima Nova"/>
                <a:cs typeface="Proxima Nova"/>
                <a:sym typeface="Proxima Nova"/>
              </a:rPr>
              <a:t>Verschaffen van accommodatie en maaltijden</a:t>
            </a:r>
            <a:endParaRPr>
              <a:latin typeface="Proxima Nova"/>
              <a:ea typeface="Proxima Nova"/>
              <a:cs typeface="Proxima Nova"/>
              <a:sym typeface="Proxima Nova"/>
            </a:endParaRPr>
          </a:p>
          <a:p>
            <a:pPr indent="-317500" lvl="0" marL="457200" rtl="0" algn="l">
              <a:spcBef>
                <a:spcPts val="0"/>
              </a:spcBef>
              <a:spcAft>
                <a:spcPts val="0"/>
              </a:spcAft>
              <a:buSzPts val="1400"/>
              <a:buFont typeface="Proxima Nova"/>
              <a:buChar char="●"/>
            </a:pPr>
            <a:r>
              <a:rPr lang="nl-BE">
                <a:latin typeface="Proxima Nova"/>
                <a:ea typeface="Proxima Nova"/>
                <a:cs typeface="Proxima Nova"/>
                <a:sym typeface="Proxima Nova"/>
              </a:rPr>
              <a:t>Informatie en communicatie</a:t>
            </a:r>
            <a:endParaRPr>
              <a:latin typeface="Proxima Nova"/>
              <a:ea typeface="Proxima Nova"/>
              <a:cs typeface="Proxima Nova"/>
              <a:sym typeface="Proxima Nova"/>
            </a:endParaRPr>
          </a:p>
          <a:p>
            <a:pPr indent="-317500" lvl="0" marL="457200" rtl="0" algn="l">
              <a:spcBef>
                <a:spcPts val="0"/>
              </a:spcBef>
              <a:spcAft>
                <a:spcPts val="0"/>
              </a:spcAft>
              <a:buSzPts val="1400"/>
              <a:buFont typeface="Proxima Nova"/>
              <a:buChar char="●"/>
            </a:pPr>
            <a:r>
              <a:rPr lang="nl-BE">
                <a:latin typeface="Proxima Nova"/>
                <a:ea typeface="Proxima Nova"/>
                <a:cs typeface="Proxima Nova"/>
                <a:sym typeface="Proxima Nova"/>
              </a:rPr>
              <a:t>Financiële activiteiten en verzekeringen</a:t>
            </a:r>
            <a:endParaRPr>
              <a:latin typeface="Proxima Nova"/>
              <a:ea typeface="Proxima Nova"/>
              <a:cs typeface="Proxima Nova"/>
              <a:sym typeface="Proxima Nova"/>
            </a:endParaRPr>
          </a:p>
          <a:p>
            <a:pPr indent="-317500" lvl="0" marL="457200" rtl="0" algn="l">
              <a:spcBef>
                <a:spcPts val="0"/>
              </a:spcBef>
              <a:spcAft>
                <a:spcPts val="0"/>
              </a:spcAft>
              <a:buSzPts val="1400"/>
              <a:buFont typeface="Proxima Nova"/>
              <a:buChar char="●"/>
            </a:pPr>
            <a:r>
              <a:rPr lang="nl-BE">
                <a:latin typeface="Proxima Nova"/>
                <a:ea typeface="Proxima Nova"/>
                <a:cs typeface="Proxima Nova"/>
                <a:sym typeface="Proxima Nova"/>
              </a:rPr>
              <a:t>Exploitatie van en handel in onroerend goed</a:t>
            </a:r>
            <a:endParaRPr>
              <a:latin typeface="Proxima Nova"/>
              <a:ea typeface="Proxima Nova"/>
              <a:cs typeface="Proxima Nova"/>
              <a:sym typeface="Proxima Nova"/>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0" name="Shape 730"/>
        <p:cNvGrpSpPr/>
        <p:nvPr/>
      </p:nvGrpSpPr>
      <p:grpSpPr>
        <a:xfrm>
          <a:off x="0" y="0"/>
          <a:ext cx="0" cy="0"/>
          <a:chOff x="0" y="0"/>
          <a:chExt cx="0" cy="0"/>
        </a:xfrm>
      </p:grpSpPr>
      <p:sp>
        <p:nvSpPr>
          <p:cNvPr id="731" name="Google Shape;731;p100"/>
          <p:cNvSpPr txBox="1"/>
          <p:nvPr/>
        </p:nvSpPr>
        <p:spPr>
          <a:xfrm>
            <a:off x="628650" y="121449"/>
            <a:ext cx="7886700" cy="13524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3200"/>
              <a:buFont typeface="Arial"/>
              <a:buNone/>
            </a:pPr>
            <a:r>
              <a:rPr b="1" lang="nl-BE" sz="2800"/>
              <a:t>Praktische </a:t>
            </a:r>
            <a:r>
              <a:rPr b="1" i="0" lang="nl-BE" sz="2800" u="none" cap="none" strike="noStrike">
                <a:solidFill>
                  <a:srgbClr val="000000"/>
                </a:solidFill>
                <a:latin typeface="Arial"/>
                <a:ea typeface="Arial"/>
                <a:cs typeface="Arial"/>
                <a:sym typeface="Arial"/>
              </a:rPr>
              <a:t>oefening</a:t>
            </a:r>
            <a:r>
              <a:rPr b="1" lang="nl-BE" sz="2800"/>
              <a:t> - Formele codelijst voor activiteiten</a:t>
            </a:r>
            <a:endParaRPr b="0" i="1" sz="2800" u="none" cap="none" strike="noStrike">
              <a:solidFill>
                <a:srgbClr val="000000"/>
              </a:solidFill>
              <a:latin typeface="Arial"/>
              <a:ea typeface="Arial"/>
              <a:cs typeface="Arial"/>
              <a:sym typeface="Arial"/>
            </a:endParaRPr>
          </a:p>
        </p:txBody>
      </p:sp>
      <p:sp>
        <p:nvSpPr>
          <p:cNvPr id="732" name="Google Shape;732;p100"/>
          <p:cNvSpPr txBox="1"/>
          <p:nvPr/>
        </p:nvSpPr>
        <p:spPr>
          <a:xfrm>
            <a:off x="628650" y="1058350"/>
            <a:ext cx="80835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nl-BE" sz="1500"/>
              <a:t>Voorstel 1: Hoogste niveau van NACE-BEL: 21 activiteitengroepen.</a:t>
            </a:r>
            <a:endParaRPr sz="1300"/>
          </a:p>
        </p:txBody>
      </p:sp>
      <p:sp>
        <p:nvSpPr>
          <p:cNvPr id="733" name="Google Shape;733;p100"/>
          <p:cNvSpPr/>
          <p:nvPr/>
        </p:nvSpPr>
        <p:spPr>
          <a:xfrm>
            <a:off x="2279975" y="3787000"/>
            <a:ext cx="5439000" cy="1316100"/>
          </a:xfrm>
          <a:prstGeom prst="rect">
            <a:avLst/>
          </a:prstGeom>
          <a:noFill/>
          <a:ln cap="flat" cmpd="sng" w="38100">
            <a:solidFill>
              <a:schemeClr val="accent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1" lang="nl-BE" sz="1600">
                <a:solidFill>
                  <a:srgbClr val="373636"/>
                </a:solidFill>
              </a:rPr>
              <a:t>Geef jullie input </a:t>
            </a:r>
            <a:r>
              <a:rPr lang="nl-BE" sz="1600">
                <a:solidFill>
                  <a:srgbClr val="373636"/>
                </a:solidFill>
              </a:rPr>
              <a:t>door een bericht te typen in de chat:</a:t>
            </a:r>
            <a:endParaRPr sz="1600">
              <a:solidFill>
                <a:srgbClr val="373636"/>
              </a:solidFill>
            </a:endParaRPr>
          </a:p>
          <a:p>
            <a:pPr indent="0" lvl="0" marL="0" marR="0" rtl="0" algn="ctr">
              <a:lnSpc>
                <a:spcPct val="100000"/>
              </a:lnSpc>
              <a:spcBef>
                <a:spcPts val="0"/>
              </a:spcBef>
              <a:spcAft>
                <a:spcPts val="0"/>
              </a:spcAft>
              <a:buNone/>
            </a:pPr>
            <a:r>
              <a:t/>
            </a:r>
            <a:endParaRPr sz="1600">
              <a:solidFill>
                <a:srgbClr val="373636"/>
              </a:solidFill>
            </a:endParaRPr>
          </a:p>
          <a:p>
            <a:pPr indent="-330200" lvl="0" marL="457200" marR="0" rtl="0" algn="l">
              <a:lnSpc>
                <a:spcPct val="100000"/>
              </a:lnSpc>
              <a:spcBef>
                <a:spcPts val="0"/>
              </a:spcBef>
              <a:spcAft>
                <a:spcPts val="0"/>
              </a:spcAft>
              <a:buSzPts val="1600"/>
              <a:buChar char="➔"/>
            </a:pPr>
            <a:r>
              <a:rPr b="1" lang="nl-BE" sz="1600">
                <a:solidFill>
                  <a:schemeClr val="dk1"/>
                </a:solidFill>
              </a:rPr>
              <a:t>+1</a:t>
            </a:r>
            <a:r>
              <a:rPr lang="nl-BE" sz="1600">
                <a:solidFill>
                  <a:schemeClr val="dk1"/>
                </a:solidFill>
              </a:rPr>
              <a:t> 	= </a:t>
            </a:r>
            <a:r>
              <a:rPr lang="nl-BE" sz="1600">
                <a:solidFill>
                  <a:srgbClr val="373636"/>
                </a:solidFill>
              </a:rPr>
              <a:t>Akkoord</a:t>
            </a:r>
            <a:endParaRPr sz="1600">
              <a:solidFill>
                <a:srgbClr val="373636"/>
              </a:solidFill>
            </a:endParaRPr>
          </a:p>
          <a:p>
            <a:pPr indent="-330200" lvl="0" marL="457200" rtl="0" algn="l">
              <a:spcBef>
                <a:spcPts val="0"/>
              </a:spcBef>
              <a:spcAft>
                <a:spcPts val="0"/>
              </a:spcAft>
              <a:buSzPts val="1600"/>
              <a:buChar char="➔"/>
            </a:pPr>
            <a:r>
              <a:rPr b="1" lang="nl-BE" sz="1600">
                <a:solidFill>
                  <a:schemeClr val="dk1"/>
                </a:solidFill>
              </a:rPr>
              <a:t>- 1	</a:t>
            </a:r>
            <a:r>
              <a:rPr lang="nl-BE" sz="1600">
                <a:solidFill>
                  <a:srgbClr val="373636"/>
                </a:solidFill>
              </a:rPr>
              <a:t>= Niet akkoord</a:t>
            </a:r>
            <a:endParaRPr sz="1600">
              <a:solidFill>
                <a:srgbClr val="373636"/>
              </a:solidFill>
            </a:endParaRPr>
          </a:p>
          <a:p>
            <a:pPr indent="-330200" lvl="0" marL="457200" rtl="0" algn="l">
              <a:spcBef>
                <a:spcPts val="0"/>
              </a:spcBef>
              <a:spcAft>
                <a:spcPts val="0"/>
              </a:spcAft>
              <a:buSzPts val="1600"/>
              <a:buChar char="➔"/>
            </a:pPr>
            <a:r>
              <a:rPr b="1" lang="nl-BE" sz="1600">
                <a:solidFill>
                  <a:srgbClr val="373636"/>
                </a:solidFill>
              </a:rPr>
              <a:t> 0</a:t>
            </a:r>
            <a:r>
              <a:rPr lang="nl-BE" sz="1600">
                <a:solidFill>
                  <a:srgbClr val="373636"/>
                </a:solidFill>
              </a:rPr>
              <a:t> 	= Onverschillig</a:t>
            </a:r>
            <a:endParaRPr sz="1600">
              <a:solidFill>
                <a:srgbClr val="373636"/>
              </a:solidFill>
            </a:endParaRPr>
          </a:p>
        </p:txBody>
      </p:sp>
      <p:graphicFrame>
        <p:nvGraphicFramePr>
          <p:cNvPr id="734" name="Google Shape;734;p100"/>
          <p:cNvGraphicFramePr/>
          <p:nvPr/>
        </p:nvGraphicFramePr>
        <p:xfrm>
          <a:off x="2092350" y="1644063"/>
          <a:ext cx="3000000" cy="3000000"/>
        </p:xfrm>
        <a:graphic>
          <a:graphicData uri="http://schemas.openxmlformats.org/drawingml/2006/table">
            <a:tbl>
              <a:tblPr>
                <a:noFill/>
                <a:tableStyleId>{88497F53-20B1-464A-AF22-1BBB38840B99}</a:tableStyleId>
              </a:tblPr>
              <a:tblGrid>
                <a:gridCol w="2857450"/>
                <a:gridCol w="2956800"/>
              </a:tblGrid>
              <a:tr h="272375">
                <a:tc>
                  <a:txBody>
                    <a:bodyPr/>
                    <a:lstStyle/>
                    <a:p>
                      <a:pPr indent="0" lvl="0" marL="0" rtl="0" algn="ctr">
                        <a:spcBef>
                          <a:spcPts val="0"/>
                        </a:spcBef>
                        <a:spcAft>
                          <a:spcPts val="0"/>
                        </a:spcAft>
                        <a:buNone/>
                      </a:pPr>
                      <a:r>
                        <a:rPr b="1" lang="nl-BE" sz="1300">
                          <a:solidFill>
                            <a:srgbClr val="6AA84F"/>
                          </a:solidFill>
                        </a:rPr>
                        <a:t>Pro</a:t>
                      </a:r>
                      <a:endParaRPr b="1" sz="1300">
                        <a:solidFill>
                          <a:srgbClr val="6AA84F"/>
                        </a:solidFill>
                      </a:endParaRPr>
                    </a:p>
                  </a:txBody>
                  <a:tcPr marT="91425" marB="91425" marR="91425" marL="91425"/>
                </a:tc>
                <a:tc>
                  <a:txBody>
                    <a:bodyPr/>
                    <a:lstStyle/>
                    <a:p>
                      <a:pPr indent="0" lvl="0" marL="0" rtl="0" algn="ctr">
                        <a:spcBef>
                          <a:spcPts val="0"/>
                        </a:spcBef>
                        <a:spcAft>
                          <a:spcPts val="0"/>
                        </a:spcAft>
                        <a:buNone/>
                      </a:pPr>
                      <a:r>
                        <a:rPr b="1" lang="nl-BE" sz="1300">
                          <a:solidFill>
                            <a:srgbClr val="D04A02"/>
                          </a:solidFill>
                        </a:rPr>
                        <a:t>Contra</a:t>
                      </a:r>
                      <a:endParaRPr b="1" sz="1300">
                        <a:solidFill>
                          <a:srgbClr val="D04A02"/>
                        </a:solidFill>
                      </a:endParaRPr>
                    </a:p>
                  </a:txBody>
                  <a:tcPr marT="91425" marB="91425" marR="91425" marL="91425"/>
                </a:tc>
              </a:tr>
              <a:tr h="555650">
                <a:tc>
                  <a:txBody>
                    <a:bodyPr/>
                    <a:lstStyle/>
                    <a:p>
                      <a:pPr indent="-311150" lvl="0" marL="457200" rtl="0" algn="l">
                        <a:spcBef>
                          <a:spcPts val="0"/>
                        </a:spcBef>
                        <a:spcAft>
                          <a:spcPts val="0"/>
                        </a:spcAft>
                        <a:buSzPts val="1300"/>
                        <a:buChar char="+"/>
                      </a:pPr>
                      <a:r>
                        <a:rPr lang="nl-BE" sz="1300"/>
                        <a:t>Alle mogelijke activiteiten zijn gecapteerd.</a:t>
                      </a:r>
                      <a:endParaRPr sz="1300"/>
                    </a:p>
                  </a:txBody>
                  <a:tcPr marT="91425" marB="91425" marR="91425" marL="91425"/>
                </a:tc>
                <a:tc>
                  <a:txBody>
                    <a:bodyPr/>
                    <a:lstStyle/>
                    <a:p>
                      <a:pPr indent="-311150" lvl="0" marL="457200" rtl="0" algn="l">
                        <a:spcBef>
                          <a:spcPts val="0"/>
                        </a:spcBef>
                        <a:spcAft>
                          <a:spcPts val="0"/>
                        </a:spcAft>
                        <a:buSzPts val="1300"/>
                        <a:buChar char="-"/>
                      </a:pPr>
                      <a:r>
                        <a:rPr lang="nl-BE" sz="1300"/>
                        <a:t>Een aantal groepen die weinig raakvlakken hebben met FV.</a:t>
                      </a:r>
                      <a:endParaRPr sz="1300"/>
                    </a:p>
                  </a:txBody>
                  <a:tcPr marT="91425" marB="91425" marR="91425" marL="91425"/>
                </a:tc>
              </a:tr>
              <a:tr h="697300">
                <a:tc>
                  <a:txBody>
                    <a:bodyPr/>
                    <a:lstStyle/>
                    <a:p>
                      <a:pPr indent="-311150" lvl="0" marL="457200" rtl="0" algn="l">
                        <a:spcBef>
                          <a:spcPts val="0"/>
                        </a:spcBef>
                        <a:spcAft>
                          <a:spcPts val="0"/>
                        </a:spcAft>
                        <a:buSzPts val="1300"/>
                        <a:buChar char="+"/>
                      </a:pPr>
                      <a:r>
                        <a:rPr lang="nl-BE" sz="1300"/>
                        <a:t>We aligneren met een Europese standaard. Dit komt </a:t>
                      </a:r>
                      <a:r>
                        <a:rPr lang="nl-BE" sz="1300"/>
                        <a:t>interoperabiliteit </a:t>
                      </a:r>
                      <a:r>
                        <a:rPr lang="nl-BE" sz="1300"/>
                        <a:t>ten goede.</a:t>
                      </a:r>
                      <a:endParaRPr sz="1300"/>
                    </a:p>
                  </a:txBody>
                  <a:tcPr marT="91425" marB="91425" marR="91425" marL="91425"/>
                </a:tc>
                <a:tc>
                  <a:txBody>
                    <a:bodyPr/>
                    <a:lstStyle/>
                    <a:p>
                      <a:pPr indent="0" lvl="0" marL="0" rtl="0" algn="l">
                        <a:spcBef>
                          <a:spcPts val="0"/>
                        </a:spcBef>
                        <a:spcAft>
                          <a:spcPts val="0"/>
                        </a:spcAft>
                        <a:buNone/>
                      </a:pPr>
                      <a:r>
                        <a:t/>
                      </a:r>
                      <a:endParaRPr sz="1300"/>
                    </a:p>
                  </a:txBody>
                  <a:tcPr marT="91425" marB="91425" marR="91425" marL="91425"/>
                </a:tc>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sp>
        <p:nvSpPr>
          <p:cNvPr id="428" name="Google Shape;428;p74"/>
          <p:cNvSpPr txBox="1"/>
          <p:nvPr/>
        </p:nvSpPr>
        <p:spPr>
          <a:xfrm>
            <a:off x="628651" y="273845"/>
            <a:ext cx="7886700" cy="7383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rPr b="1" i="0" lang="nl-BE" sz="3200" u="none" cap="none" strike="noStrike">
                <a:solidFill>
                  <a:srgbClr val="000000"/>
                </a:solidFill>
                <a:latin typeface="Arial"/>
                <a:ea typeface="Arial"/>
                <a:cs typeface="Arial"/>
                <a:sym typeface="Arial"/>
              </a:rPr>
              <a:t>Praktische afspraken</a:t>
            </a:r>
            <a:endParaRPr/>
          </a:p>
        </p:txBody>
      </p:sp>
      <p:sp>
        <p:nvSpPr>
          <p:cNvPr id="429" name="Google Shape;429;p74"/>
          <p:cNvSpPr/>
          <p:nvPr/>
        </p:nvSpPr>
        <p:spPr>
          <a:xfrm>
            <a:off x="792150" y="1012150"/>
            <a:ext cx="3861600" cy="1924200"/>
          </a:xfrm>
          <a:prstGeom prst="rect">
            <a:avLst/>
          </a:prstGeom>
          <a:solidFill>
            <a:srgbClr val="F6F5F3"/>
          </a:solid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r>
              <a:t/>
            </a:r>
            <a:endParaRPr/>
          </a:p>
        </p:txBody>
      </p:sp>
      <p:sp>
        <p:nvSpPr>
          <p:cNvPr id="430" name="Google Shape;430;p74"/>
          <p:cNvSpPr/>
          <p:nvPr/>
        </p:nvSpPr>
        <p:spPr>
          <a:xfrm>
            <a:off x="792150" y="2936350"/>
            <a:ext cx="3861600" cy="1924200"/>
          </a:xfrm>
          <a:prstGeom prst="rect">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74"/>
          <p:cNvSpPr/>
          <p:nvPr/>
        </p:nvSpPr>
        <p:spPr>
          <a:xfrm>
            <a:off x="4653750" y="1012150"/>
            <a:ext cx="3861600" cy="1924200"/>
          </a:xfrm>
          <a:prstGeom prst="rect">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74"/>
          <p:cNvSpPr/>
          <p:nvPr/>
        </p:nvSpPr>
        <p:spPr>
          <a:xfrm>
            <a:off x="4653750" y="2936350"/>
            <a:ext cx="3861600" cy="1924200"/>
          </a:xfrm>
          <a:prstGeom prst="rect">
            <a:avLst/>
          </a:prstGeom>
          <a:solidFill>
            <a:srgbClr val="F6F5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74"/>
          <p:cNvSpPr/>
          <p:nvPr/>
        </p:nvSpPr>
        <p:spPr>
          <a:xfrm>
            <a:off x="929475" y="1171275"/>
            <a:ext cx="2733900" cy="15939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nl-BE" sz="1600">
                <a:solidFill>
                  <a:srgbClr val="373636"/>
                </a:solidFill>
              </a:rPr>
              <a:t>Geluid van het publiek is standaard </a:t>
            </a:r>
            <a:r>
              <a:rPr b="1" lang="nl-BE" sz="1600">
                <a:solidFill>
                  <a:srgbClr val="373636"/>
                </a:solidFill>
              </a:rPr>
              <a:t>gedempt</a:t>
            </a:r>
            <a:r>
              <a:rPr lang="nl-BE" sz="1600">
                <a:solidFill>
                  <a:srgbClr val="373636"/>
                </a:solidFill>
              </a:rPr>
              <a:t>.</a:t>
            </a:r>
            <a:endParaRPr/>
          </a:p>
        </p:txBody>
      </p:sp>
      <p:sp>
        <p:nvSpPr>
          <p:cNvPr id="434" name="Google Shape;434;p74"/>
          <p:cNvSpPr/>
          <p:nvPr/>
        </p:nvSpPr>
        <p:spPr>
          <a:xfrm>
            <a:off x="929475" y="3101500"/>
            <a:ext cx="2904000" cy="15939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nl-BE" sz="1800">
                <a:solidFill>
                  <a:srgbClr val="FFFFFF"/>
                </a:solidFill>
              </a:rPr>
              <a:t>Vragen, opmerkingen en voorstellen kunnen via de chatfunctie meegedeeld worden. Interactie wordt aangemoedigd!</a:t>
            </a:r>
            <a:endParaRPr>
              <a:solidFill>
                <a:srgbClr val="FFFFFF"/>
              </a:solidFill>
            </a:endParaRPr>
          </a:p>
        </p:txBody>
      </p:sp>
      <p:sp>
        <p:nvSpPr>
          <p:cNvPr id="435" name="Google Shape;435;p74"/>
          <p:cNvSpPr/>
          <p:nvPr/>
        </p:nvSpPr>
        <p:spPr>
          <a:xfrm>
            <a:off x="5581500" y="1177300"/>
            <a:ext cx="2733900" cy="15939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nl-BE" sz="1800">
                <a:solidFill>
                  <a:srgbClr val="FFFFFF"/>
                </a:solidFill>
              </a:rPr>
              <a:t>Gebruik het </a:t>
            </a:r>
            <a:r>
              <a:rPr b="1" lang="nl-BE" sz="1800">
                <a:solidFill>
                  <a:srgbClr val="FFFFFF"/>
                </a:solidFill>
              </a:rPr>
              <a:t>handje</a:t>
            </a:r>
            <a:r>
              <a:rPr lang="nl-BE" sz="1800">
                <a:solidFill>
                  <a:srgbClr val="FFFFFF"/>
                </a:solidFill>
              </a:rPr>
              <a:t> als je iets wilt zeggen. Interactie wordt aangemoedigd!</a:t>
            </a:r>
            <a:endParaRPr sz="1600">
              <a:solidFill>
                <a:srgbClr val="FFFFFF"/>
              </a:solidFill>
            </a:endParaRPr>
          </a:p>
        </p:txBody>
      </p:sp>
      <p:sp>
        <p:nvSpPr>
          <p:cNvPr id="436" name="Google Shape;436;p74"/>
          <p:cNvSpPr/>
          <p:nvPr/>
        </p:nvSpPr>
        <p:spPr>
          <a:xfrm>
            <a:off x="5581500" y="3101500"/>
            <a:ext cx="2733900" cy="15939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lang="nl-BE" sz="1600">
                <a:solidFill>
                  <a:srgbClr val="373636"/>
                </a:solidFill>
              </a:rPr>
              <a:t>ja/nee vragen</a:t>
            </a:r>
            <a:r>
              <a:rPr lang="nl-BE" sz="1600">
                <a:solidFill>
                  <a:srgbClr val="373636"/>
                </a:solidFill>
              </a:rPr>
              <a:t> kunnen beantwoord worden via de chat:</a:t>
            </a:r>
            <a:endParaRPr sz="1600">
              <a:solidFill>
                <a:srgbClr val="373636"/>
              </a:solidFill>
            </a:endParaRPr>
          </a:p>
          <a:p>
            <a:pPr indent="0" lvl="0" marL="0" marR="0" rtl="0" algn="ctr">
              <a:lnSpc>
                <a:spcPct val="100000"/>
              </a:lnSpc>
              <a:spcBef>
                <a:spcPts val="0"/>
              </a:spcBef>
              <a:spcAft>
                <a:spcPts val="0"/>
              </a:spcAft>
              <a:buNone/>
            </a:pPr>
            <a:r>
              <a:t/>
            </a:r>
            <a:endParaRPr sz="1600">
              <a:solidFill>
                <a:srgbClr val="373636"/>
              </a:solidFill>
            </a:endParaRPr>
          </a:p>
          <a:p>
            <a:pPr indent="0" lvl="0" marL="0" marR="0" rtl="0" algn="ctr">
              <a:lnSpc>
                <a:spcPct val="100000"/>
              </a:lnSpc>
              <a:spcBef>
                <a:spcPts val="0"/>
              </a:spcBef>
              <a:spcAft>
                <a:spcPts val="0"/>
              </a:spcAft>
              <a:buNone/>
            </a:pPr>
            <a:r>
              <a:rPr lang="nl-BE" sz="1600">
                <a:solidFill>
                  <a:srgbClr val="373636"/>
                </a:solidFill>
              </a:rPr>
              <a:t>Akkoord = +1</a:t>
            </a:r>
            <a:endParaRPr sz="1600">
              <a:solidFill>
                <a:srgbClr val="373636"/>
              </a:solidFill>
            </a:endParaRPr>
          </a:p>
          <a:p>
            <a:pPr indent="0" lvl="0" marL="0" marR="0" rtl="0" algn="ctr">
              <a:lnSpc>
                <a:spcPct val="100000"/>
              </a:lnSpc>
              <a:spcBef>
                <a:spcPts val="0"/>
              </a:spcBef>
              <a:spcAft>
                <a:spcPts val="0"/>
              </a:spcAft>
              <a:buNone/>
            </a:pPr>
            <a:r>
              <a:rPr lang="nl-BE" sz="1600">
                <a:solidFill>
                  <a:srgbClr val="373636"/>
                </a:solidFill>
              </a:rPr>
              <a:t>Niet akkoord = - 1</a:t>
            </a:r>
            <a:endParaRPr sz="1600">
              <a:solidFill>
                <a:srgbClr val="373636"/>
              </a:solidFill>
            </a:endParaRPr>
          </a:p>
          <a:p>
            <a:pPr indent="0" lvl="0" marL="0" marR="0" rtl="0" algn="ctr">
              <a:lnSpc>
                <a:spcPct val="100000"/>
              </a:lnSpc>
              <a:spcBef>
                <a:spcPts val="0"/>
              </a:spcBef>
              <a:spcAft>
                <a:spcPts val="0"/>
              </a:spcAft>
              <a:buNone/>
            </a:pPr>
            <a:r>
              <a:rPr lang="nl-BE" sz="1600">
                <a:solidFill>
                  <a:srgbClr val="373636"/>
                </a:solidFill>
              </a:rPr>
              <a:t>Onverschillig = 0</a:t>
            </a:r>
            <a:endParaRPr sz="1600">
              <a:solidFill>
                <a:srgbClr val="373636"/>
              </a:solidFill>
            </a:endParaRPr>
          </a:p>
        </p:txBody>
      </p:sp>
      <p:sp>
        <p:nvSpPr>
          <p:cNvPr descr="Help Question&#10;" id="437" name="Google Shape;437;p74"/>
          <p:cNvSpPr/>
          <p:nvPr/>
        </p:nvSpPr>
        <p:spPr>
          <a:xfrm>
            <a:off x="3918056" y="3657944"/>
            <a:ext cx="481013" cy="481012"/>
          </a:xfrm>
          <a:custGeom>
            <a:rect b="b" l="l" r="r" t="t"/>
            <a:pathLst>
              <a:path extrusionOk="0" h="200" w="200">
                <a:moveTo>
                  <a:pt x="100" y="0"/>
                </a:moveTo>
                <a:cubicBezTo>
                  <a:pt x="45" y="0"/>
                  <a:pt x="0" y="44"/>
                  <a:pt x="0" y="100"/>
                </a:cubicBezTo>
                <a:cubicBezTo>
                  <a:pt x="0" y="155"/>
                  <a:pt x="45" y="200"/>
                  <a:pt x="100" y="200"/>
                </a:cubicBezTo>
                <a:cubicBezTo>
                  <a:pt x="156" y="200"/>
                  <a:pt x="200" y="155"/>
                  <a:pt x="200" y="100"/>
                </a:cubicBezTo>
                <a:cubicBezTo>
                  <a:pt x="200" y="44"/>
                  <a:pt x="156" y="0"/>
                  <a:pt x="100" y="0"/>
                </a:cubicBezTo>
                <a:close/>
                <a:moveTo>
                  <a:pt x="100" y="187"/>
                </a:moveTo>
                <a:cubicBezTo>
                  <a:pt x="52" y="187"/>
                  <a:pt x="13" y="148"/>
                  <a:pt x="13" y="100"/>
                </a:cubicBezTo>
                <a:cubicBezTo>
                  <a:pt x="13" y="51"/>
                  <a:pt x="52" y="12"/>
                  <a:pt x="100" y="12"/>
                </a:cubicBezTo>
                <a:cubicBezTo>
                  <a:pt x="149" y="12"/>
                  <a:pt x="188" y="51"/>
                  <a:pt x="188" y="100"/>
                </a:cubicBezTo>
                <a:cubicBezTo>
                  <a:pt x="188" y="148"/>
                  <a:pt x="149" y="187"/>
                  <a:pt x="100" y="187"/>
                </a:cubicBezTo>
                <a:close/>
                <a:moveTo>
                  <a:pt x="99" y="143"/>
                </a:moveTo>
                <a:cubicBezTo>
                  <a:pt x="111" y="143"/>
                  <a:pt x="111" y="143"/>
                  <a:pt x="111" y="143"/>
                </a:cubicBezTo>
                <a:cubicBezTo>
                  <a:pt x="111" y="129"/>
                  <a:pt x="111" y="129"/>
                  <a:pt x="111" y="129"/>
                </a:cubicBezTo>
                <a:cubicBezTo>
                  <a:pt x="99" y="129"/>
                  <a:pt x="99" y="129"/>
                  <a:pt x="99" y="129"/>
                </a:cubicBezTo>
                <a:lnTo>
                  <a:pt x="99" y="143"/>
                </a:lnTo>
                <a:close/>
                <a:moveTo>
                  <a:pt x="122" y="57"/>
                </a:moveTo>
                <a:cubicBezTo>
                  <a:pt x="119" y="54"/>
                  <a:pt x="116" y="53"/>
                  <a:pt x="113" y="51"/>
                </a:cubicBezTo>
                <a:cubicBezTo>
                  <a:pt x="105" y="49"/>
                  <a:pt x="95" y="49"/>
                  <a:pt x="88" y="52"/>
                </a:cubicBezTo>
                <a:cubicBezTo>
                  <a:pt x="85" y="54"/>
                  <a:pt x="81" y="56"/>
                  <a:pt x="78" y="59"/>
                </a:cubicBezTo>
                <a:cubicBezTo>
                  <a:pt x="75" y="62"/>
                  <a:pt x="73" y="65"/>
                  <a:pt x="72" y="70"/>
                </a:cubicBezTo>
                <a:cubicBezTo>
                  <a:pt x="70" y="74"/>
                  <a:pt x="70" y="78"/>
                  <a:pt x="70" y="83"/>
                </a:cubicBezTo>
                <a:cubicBezTo>
                  <a:pt x="82" y="83"/>
                  <a:pt x="82" y="83"/>
                  <a:pt x="82" y="83"/>
                </a:cubicBezTo>
                <a:cubicBezTo>
                  <a:pt x="82" y="79"/>
                  <a:pt x="83" y="76"/>
                  <a:pt x="84" y="74"/>
                </a:cubicBezTo>
                <a:cubicBezTo>
                  <a:pt x="84" y="71"/>
                  <a:pt x="86" y="69"/>
                  <a:pt x="87" y="68"/>
                </a:cubicBezTo>
                <a:cubicBezTo>
                  <a:pt x="89" y="66"/>
                  <a:pt x="91" y="65"/>
                  <a:pt x="93" y="64"/>
                </a:cubicBezTo>
                <a:cubicBezTo>
                  <a:pt x="97" y="62"/>
                  <a:pt x="104" y="62"/>
                  <a:pt x="109" y="63"/>
                </a:cubicBezTo>
                <a:cubicBezTo>
                  <a:pt x="111" y="64"/>
                  <a:pt x="112" y="65"/>
                  <a:pt x="114" y="66"/>
                </a:cubicBezTo>
                <a:cubicBezTo>
                  <a:pt x="115" y="67"/>
                  <a:pt x="116" y="69"/>
                  <a:pt x="117" y="71"/>
                </a:cubicBezTo>
                <a:cubicBezTo>
                  <a:pt x="118" y="72"/>
                  <a:pt x="118" y="74"/>
                  <a:pt x="118" y="77"/>
                </a:cubicBezTo>
                <a:cubicBezTo>
                  <a:pt x="118" y="80"/>
                  <a:pt x="118" y="82"/>
                  <a:pt x="117" y="84"/>
                </a:cubicBezTo>
                <a:cubicBezTo>
                  <a:pt x="115" y="87"/>
                  <a:pt x="113" y="89"/>
                  <a:pt x="110" y="92"/>
                </a:cubicBezTo>
                <a:cubicBezTo>
                  <a:pt x="108" y="94"/>
                  <a:pt x="106" y="96"/>
                  <a:pt x="105" y="97"/>
                </a:cubicBezTo>
                <a:cubicBezTo>
                  <a:pt x="103" y="99"/>
                  <a:pt x="102" y="101"/>
                  <a:pt x="101" y="103"/>
                </a:cubicBezTo>
                <a:cubicBezTo>
                  <a:pt x="100" y="105"/>
                  <a:pt x="99" y="107"/>
                  <a:pt x="99" y="109"/>
                </a:cubicBezTo>
                <a:cubicBezTo>
                  <a:pt x="98" y="111"/>
                  <a:pt x="98" y="114"/>
                  <a:pt x="98" y="118"/>
                </a:cubicBezTo>
                <a:cubicBezTo>
                  <a:pt x="111" y="118"/>
                  <a:pt x="111" y="118"/>
                  <a:pt x="111" y="118"/>
                </a:cubicBezTo>
                <a:cubicBezTo>
                  <a:pt x="111" y="115"/>
                  <a:pt x="111" y="113"/>
                  <a:pt x="111" y="111"/>
                </a:cubicBezTo>
                <a:cubicBezTo>
                  <a:pt x="111" y="110"/>
                  <a:pt x="111" y="109"/>
                  <a:pt x="112" y="108"/>
                </a:cubicBezTo>
                <a:cubicBezTo>
                  <a:pt x="112" y="108"/>
                  <a:pt x="112" y="107"/>
                  <a:pt x="114" y="106"/>
                </a:cubicBezTo>
                <a:cubicBezTo>
                  <a:pt x="115" y="105"/>
                  <a:pt x="117" y="103"/>
                  <a:pt x="119" y="101"/>
                </a:cubicBezTo>
                <a:cubicBezTo>
                  <a:pt x="122" y="98"/>
                  <a:pt x="125" y="94"/>
                  <a:pt x="127" y="91"/>
                </a:cubicBezTo>
                <a:cubicBezTo>
                  <a:pt x="130" y="87"/>
                  <a:pt x="131" y="82"/>
                  <a:pt x="131" y="77"/>
                </a:cubicBezTo>
                <a:cubicBezTo>
                  <a:pt x="131" y="73"/>
                  <a:pt x="130" y="69"/>
                  <a:pt x="129" y="65"/>
                </a:cubicBezTo>
                <a:cubicBezTo>
                  <a:pt x="127" y="62"/>
                  <a:pt x="125" y="59"/>
                  <a:pt x="122" y="57"/>
                </a:cubicBezTo>
                <a:close/>
              </a:path>
            </a:pathLst>
          </a:custGeom>
          <a:solidFill>
            <a:srgbClr val="EFEFE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descr="Down Chevron Circle&#10;" id="438" name="Google Shape;438;p74"/>
          <p:cNvSpPr/>
          <p:nvPr/>
        </p:nvSpPr>
        <p:spPr>
          <a:xfrm>
            <a:off x="4877900" y="3659531"/>
            <a:ext cx="479425" cy="477838"/>
          </a:xfrm>
          <a:custGeom>
            <a:rect b="b" l="l" r="r" t="t"/>
            <a:pathLst>
              <a:path extrusionOk="0" h="200" w="200">
                <a:moveTo>
                  <a:pt x="199" y="83"/>
                </a:moveTo>
                <a:cubicBezTo>
                  <a:pt x="198" y="79"/>
                  <a:pt x="197" y="75"/>
                  <a:pt x="196" y="70"/>
                </a:cubicBezTo>
                <a:cubicBezTo>
                  <a:pt x="185" y="37"/>
                  <a:pt x="159" y="12"/>
                  <a:pt x="125" y="4"/>
                </a:cubicBezTo>
                <a:cubicBezTo>
                  <a:pt x="117" y="2"/>
                  <a:pt x="109" y="0"/>
                  <a:pt x="101" y="0"/>
                </a:cubicBezTo>
                <a:cubicBezTo>
                  <a:pt x="100" y="0"/>
                  <a:pt x="100" y="0"/>
                  <a:pt x="100" y="0"/>
                </a:cubicBezTo>
                <a:cubicBezTo>
                  <a:pt x="100" y="0"/>
                  <a:pt x="100" y="0"/>
                  <a:pt x="100" y="0"/>
                </a:cubicBezTo>
                <a:cubicBezTo>
                  <a:pt x="92" y="0"/>
                  <a:pt x="84" y="2"/>
                  <a:pt x="76" y="4"/>
                </a:cubicBezTo>
                <a:cubicBezTo>
                  <a:pt x="38" y="13"/>
                  <a:pt x="9" y="44"/>
                  <a:pt x="2" y="83"/>
                </a:cubicBezTo>
                <a:cubicBezTo>
                  <a:pt x="1" y="89"/>
                  <a:pt x="0" y="95"/>
                  <a:pt x="0" y="100"/>
                </a:cubicBezTo>
                <a:cubicBezTo>
                  <a:pt x="0" y="106"/>
                  <a:pt x="1" y="112"/>
                  <a:pt x="2" y="118"/>
                </a:cubicBezTo>
                <a:cubicBezTo>
                  <a:pt x="9" y="157"/>
                  <a:pt x="38" y="188"/>
                  <a:pt x="76" y="197"/>
                </a:cubicBezTo>
                <a:cubicBezTo>
                  <a:pt x="84" y="199"/>
                  <a:pt x="92" y="200"/>
                  <a:pt x="100" y="200"/>
                </a:cubicBezTo>
                <a:cubicBezTo>
                  <a:pt x="109" y="200"/>
                  <a:pt x="117" y="199"/>
                  <a:pt x="125" y="197"/>
                </a:cubicBezTo>
                <a:cubicBezTo>
                  <a:pt x="159" y="189"/>
                  <a:pt x="185" y="164"/>
                  <a:pt x="196" y="131"/>
                </a:cubicBezTo>
                <a:cubicBezTo>
                  <a:pt x="197" y="126"/>
                  <a:pt x="198" y="122"/>
                  <a:pt x="199" y="118"/>
                </a:cubicBezTo>
                <a:cubicBezTo>
                  <a:pt x="200" y="112"/>
                  <a:pt x="200" y="106"/>
                  <a:pt x="200" y="100"/>
                </a:cubicBezTo>
                <a:cubicBezTo>
                  <a:pt x="200" y="95"/>
                  <a:pt x="200" y="89"/>
                  <a:pt x="199" y="83"/>
                </a:cubicBezTo>
                <a:close/>
                <a:moveTo>
                  <a:pt x="100" y="188"/>
                </a:moveTo>
                <a:cubicBezTo>
                  <a:pt x="52" y="188"/>
                  <a:pt x="13" y="149"/>
                  <a:pt x="13" y="100"/>
                </a:cubicBezTo>
                <a:cubicBezTo>
                  <a:pt x="13" y="52"/>
                  <a:pt x="52" y="13"/>
                  <a:pt x="100" y="13"/>
                </a:cubicBezTo>
                <a:cubicBezTo>
                  <a:pt x="149" y="13"/>
                  <a:pt x="188" y="52"/>
                  <a:pt x="188" y="100"/>
                </a:cubicBezTo>
                <a:cubicBezTo>
                  <a:pt x="188" y="149"/>
                  <a:pt x="149" y="188"/>
                  <a:pt x="100" y="188"/>
                </a:cubicBezTo>
                <a:close/>
                <a:moveTo>
                  <a:pt x="100" y="107"/>
                </a:moveTo>
                <a:cubicBezTo>
                  <a:pt x="70" y="76"/>
                  <a:pt x="70" y="76"/>
                  <a:pt x="70" y="76"/>
                </a:cubicBezTo>
                <a:cubicBezTo>
                  <a:pt x="61" y="85"/>
                  <a:pt x="61" y="85"/>
                  <a:pt x="61" y="85"/>
                </a:cubicBezTo>
                <a:cubicBezTo>
                  <a:pt x="100" y="125"/>
                  <a:pt x="100" y="125"/>
                  <a:pt x="100" y="125"/>
                </a:cubicBezTo>
                <a:cubicBezTo>
                  <a:pt x="140" y="85"/>
                  <a:pt x="140" y="85"/>
                  <a:pt x="140" y="85"/>
                </a:cubicBezTo>
                <a:cubicBezTo>
                  <a:pt x="131" y="76"/>
                  <a:pt x="131" y="76"/>
                  <a:pt x="131" y="76"/>
                </a:cubicBezTo>
                <a:cubicBezTo>
                  <a:pt x="100" y="107"/>
                  <a:pt x="100" y="107"/>
                  <a:pt x="100" y="107"/>
                </a:cubicBezTo>
                <a:close/>
              </a:path>
            </a:pathLst>
          </a:custGeom>
          <a:solidFill>
            <a:srgbClr val="66666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pic>
        <p:nvPicPr>
          <p:cNvPr id="439" name="Google Shape;439;p74"/>
          <p:cNvPicPr preferRelativeResize="0"/>
          <p:nvPr/>
        </p:nvPicPr>
        <p:blipFill>
          <a:blip r:embed="rId3">
            <a:alphaModFix/>
          </a:blip>
          <a:stretch>
            <a:fillRect/>
          </a:stretch>
        </p:blipFill>
        <p:spPr>
          <a:xfrm>
            <a:off x="3918038" y="1727700"/>
            <a:ext cx="481025" cy="481025"/>
          </a:xfrm>
          <a:prstGeom prst="rect">
            <a:avLst/>
          </a:prstGeom>
          <a:noFill/>
          <a:ln>
            <a:noFill/>
          </a:ln>
        </p:spPr>
      </p:pic>
      <p:pic>
        <p:nvPicPr>
          <p:cNvPr id="440" name="Google Shape;440;p74"/>
          <p:cNvPicPr preferRelativeResize="0"/>
          <p:nvPr/>
        </p:nvPicPr>
        <p:blipFill rotWithShape="1">
          <a:blip r:embed="rId4">
            <a:alphaModFix/>
          </a:blip>
          <a:srcRect b="14944" l="0" r="0" t="0"/>
          <a:stretch/>
        </p:blipFill>
        <p:spPr>
          <a:xfrm>
            <a:off x="4836711" y="1735325"/>
            <a:ext cx="561829" cy="477850"/>
          </a:xfrm>
          <a:prstGeom prst="rect">
            <a:avLst/>
          </a:prstGeom>
          <a:noFill/>
          <a:ln>
            <a:noFill/>
          </a:ln>
        </p:spPr>
      </p:pic>
      <p:sp>
        <p:nvSpPr>
          <p:cNvPr id="441" name="Google Shape;441;p74"/>
          <p:cNvSpPr/>
          <p:nvPr/>
        </p:nvSpPr>
        <p:spPr>
          <a:xfrm>
            <a:off x="4187963" y="2467562"/>
            <a:ext cx="931500" cy="931500"/>
          </a:xfrm>
          <a:prstGeom prst="ellipse">
            <a:avLst/>
          </a:prstGeom>
          <a:solidFill>
            <a:srgbClr val="FFFFFF"/>
          </a:solidFill>
          <a:ln cap="flat" cmpd="sng" w="19050">
            <a:solidFill>
              <a:srgbClr val="6B6B6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42" name="Google Shape;442;p74"/>
          <p:cNvPicPr preferRelativeResize="0"/>
          <p:nvPr/>
        </p:nvPicPr>
        <p:blipFill rotWithShape="1">
          <a:blip r:embed="rId5">
            <a:alphaModFix amt="76000"/>
          </a:blip>
          <a:srcRect b="13020" l="0" r="0" t="0"/>
          <a:stretch/>
        </p:blipFill>
        <p:spPr>
          <a:xfrm>
            <a:off x="4319325" y="2645463"/>
            <a:ext cx="668850" cy="58177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8" name="Shape 738"/>
        <p:cNvGrpSpPr/>
        <p:nvPr/>
      </p:nvGrpSpPr>
      <p:grpSpPr>
        <a:xfrm>
          <a:off x="0" y="0"/>
          <a:ext cx="0" cy="0"/>
          <a:chOff x="0" y="0"/>
          <a:chExt cx="0" cy="0"/>
        </a:xfrm>
      </p:grpSpPr>
      <p:sp>
        <p:nvSpPr>
          <p:cNvPr id="739" name="Google Shape;739;p101"/>
          <p:cNvSpPr/>
          <p:nvPr/>
        </p:nvSpPr>
        <p:spPr>
          <a:xfrm>
            <a:off x="439950" y="4252825"/>
            <a:ext cx="2294700" cy="7323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101"/>
          <p:cNvSpPr txBox="1"/>
          <p:nvPr/>
        </p:nvSpPr>
        <p:spPr>
          <a:xfrm>
            <a:off x="628650" y="121449"/>
            <a:ext cx="7886700" cy="13524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3200"/>
              <a:buFont typeface="Arial"/>
              <a:buNone/>
            </a:pPr>
            <a:r>
              <a:rPr b="1" lang="nl-BE" sz="2800"/>
              <a:t>Praktische </a:t>
            </a:r>
            <a:r>
              <a:rPr b="1" i="0" lang="nl-BE" sz="2800" u="none" cap="none" strike="noStrike">
                <a:solidFill>
                  <a:srgbClr val="000000"/>
                </a:solidFill>
                <a:latin typeface="Arial"/>
                <a:ea typeface="Arial"/>
                <a:cs typeface="Arial"/>
                <a:sym typeface="Arial"/>
              </a:rPr>
              <a:t>oefening</a:t>
            </a:r>
            <a:r>
              <a:rPr b="1" lang="nl-BE" sz="2800"/>
              <a:t> - Formele codelijst voor activiteiten</a:t>
            </a:r>
            <a:endParaRPr b="0" i="1" sz="2800" u="none" cap="none" strike="noStrike">
              <a:solidFill>
                <a:srgbClr val="000000"/>
              </a:solidFill>
              <a:latin typeface="Arial"/>
              <a:ea typeface="Arial"/>
              <a:cs typeface="Arial"/>
              <a:sym typeface="Arial"/>
            </a:endParaRPr>
          </a:p>
        </p:txBody>
      </p:sp>
      <p:sp>
        <p:nvSpPr>
          <p:cNvPr id="741" name="Google Shape;741;p101"/>
          <p:cNvSpPr txBox="1"/>
          <p:nvPr/>
        </p:nvSpPr>
        <p:spPr>
          <a:xfrm>
            <a:off x="628650" y="1065250"/>
            <a:ext cx="80835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nl-BE" sz="1500"/>
              <a:t>Voorstel 2</a:t>
            </a:r>
            <a:endParaRPr sz="1500"/>
          </a:p>
        </p:txBody>
      </p:sp>
      <p:sp>
        <p:nvSpPr>
          <p:cNvPr id="742" name="Google Shape;742;p101"/>
          <p:cNvSpPr txBox="1"/>
          <p:nvPr/>
        </p:nvSpPr>
        <p:spPr>
          <a:xfrm>
            <a:off x="4823550" y="1491800"/>
            <a:ext cx="4071600" cy="36327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Proxima Nova"/>
              <a:buChar char="●"/>
            </a:pPr>
            <a:r>
              <a:rPr lang="nl-BE">
                <a:latin typeface="Proxima Nova"/>
                <a:ea typeface="Proxima Nova"/>
                <a:cs typeface="Proxima Nova"/>
                <a:sym typeface="Proxima Nova"/>
              </a:rPr>
              <a:t>Vrije beroepen en wetenschappelijke en technische activiteiten</a:t>
            </a:r>
            <a:endParaRPr>
              <a:latin typeface="Proxima Nova"/>
              <a:ea typeface="Proxima Nova"/>
              <a:cs typeface="Proxima Nova"/>
              <a:sym typeface="Proxima Nova"/>
            </a:endParaRPr>
          </a:p>
          <a:p>
            <a:pPr indent="-317500" lvl="0" marL="457200" rtl="0" algn="l">
              <a:spcBef>
                <a:spcPts val="0"/>
              </a:spcBef>
              <a:spcAft>
                <a:spcPts val="0"/>
              </a:spcAft>
              <a:buSzPts val="1400"/>
              <a:buFont typeface="Proxima Nova"/>
              <a:buChar char="●"/>
            </a:pPr>
            <a:r>
              <a:rPr lang="nl-BE">
                <a:latin typeface="Proxima Nova"/>
                <a:ea typeface="Proxima Nova"/>
                <a:cs typeface="Proxima Nova"/>
                <a:sym typeface="Proxima Nova"/>
              </a:rPr>
              <a:t>Administratieve en ondersteunende diensten</a:t>
            </a:r>
            <a:endParaRPr>
              <a:latin typeface="Proxima Nova"/>
              <a:ea typeface="Proxima Nova"/>
              <a:cs typeface="Proxima Nova"/>
              <a:sym typeface="Proxima Nova"/>
            </a:endParaRPr>
          </a:p>
          <a:p>
            <a:pPr indent="-317500" lvl="0" marL="457200" rtl="0" algn="l">
              <a:spcBef>
                <a:spcPts val="0"/>
              </a:spcBef>
              <a:spcAft>
                <a:spcPts val="0"/>
              </a:spcAft>
              <a:buSzPts val="1400"/>
              <a:buFont typeface="Proxima Nova"/>
              <a:buChar char="●"/>
            </a:pPr>
            <a:r>
              <a:rPr lang="nl-BE">
                <a:latin typeface="Proxima Nova"/>
                <a:ea typeface="Proxima Nova"/>
                <a:cs typeface="Proxima Nova"/>
                <a:sym typeface="Proxima Nova"/>
              </a:rPr>
              <a:t>Openbaar bestuur en defensie; verplichte sociale verzekeringen</a:t>
            </a:r>
            <a:endParaRPr>
              <a:latin typeface="Proxima Nova"/>
              <a:ea typeface="Proxima Nova"/>
              <a:cs typeface="Proxima Nova"/>
              <a:sym typeface="Proxima Nova"/>
            </a:endParaRPr>
          </a:p>
          <a:p>
            <a:pPr indent="-317500" lvl="0" marL="457200" rtl="0" algn="l">
              <a:spcBef>
                <a:spcPts val="0"/>
              </a:spcBef>
              <a:spcAft>
                <a:spcPts val="0"/>
              </a:spcAft>
              <a:buSzPts val="1400"/>
              <a:buFont typeface="Proxima Nova"/>
              <a:buChar char="●"/>
            </a:pPr>
            <a:r>
              <a:rPr lang="nl-BE">
                <a:latin typeface="Proxima Nova"/>
                <a:ea typeface="Proxima Nova"/>
                <a:cs typeface="Proxima Nova"/>
                <a:sym typeface="Proxima Nova"/>
              </a:rPr>
              <a:t>Onderwijs</a:t>
            </a:r>
            <a:endParaRPr>
              <a:latin typeface="Proxima Nova"/>
              <a:ea typeface="Proxima Nova"/>
              <a:cs typeface="Proxima Nova"/>
              <a:sym typeface="Proxima Nova"/>
            </a:endParaRPr>
          </a:p>
          <a:p>
            <a:pPr indent="-317500" lvl="0" marL="457200" rtl="0" algn="l">
              <a:spcBef>
                <a:spcPts val="0"/>
              </a:spcBef>
              <a:spcAft>
                <a:spcPts val="0"/>
              </a:spcAft>
              <a:buSzPts val="1400"/>
              <a:buFont typeface="Proxima Nova"/>
              <a:buChar char="●"/>
            </a:pPr>
            <a:r>
              <a:rPr lang="nl-BE">
                <a:latin typeface="Proxima Nova"/>
                <a:ea typeface="Proxima Nova"/>
                <a:cs typeface="Proxima Nova"/>
                <a:sym typeface="Proxima Nova"/>
              </a:rPr>
              <a:t>Menselijke gezondheidszorg en maatschappelijke dienstverlening</a:t>
            </a:r>
            <a:endParaRPr>
              <a:latin typeface="Proxima Nova"/>
              <a:ea typeface="Proxima Nova"/>
              <a:cs typeface="Proxima Nova"/>
              <a:sym typeface="Proxima Nova"/>
            </a:endParaRPr>
          </a:p>
          <a:p>
            <a:pPr indent="-317500" lvl="0" marL="457200" rtl="0" algn="l">
              <a:spcBef>
                <a:spcPts val="0"/>
              </a:spcBef>
              <a:spcAft>
                <a:spcPts val="0"/>
              </a:spcAft>
              <a:buSzPts val="1400"/>
              <a:buFont typeface="Proxima Nova"/>
              <a:buChar char="●"/>
            </a:pPr>
            <a:r>
              <a:rPr b="1" lang="nl-BE">
                <a:latin typeface="Proxima Nova"/>
                <a:ea typeface="Proxima Nova"/>
                <a:cs typeface="Proxima Nova"/>
                <a:sym typeface="Proxima Nova"/>
              </a:rPr>
              <a:t>Kunst, amusement en recreatie</a:t>
            </a:r>
            <a:endParaRPr b="1">
              <a:latin typeface="Proxima Nova"/>
              <a:ea typeface="Proxima Nova"/>
              <a:cs typeface="Proxima Nova"/>
              <a:sym typeface="Proxima Nova"/>
            </a:endParaRPr>
          </a:p>
          <a:p>
            <a:pPr indent="-317500" lvl="0" marL="457200" rtl="0" algn="l">
              <a:spcBef>
                <a:spcPts val="0"/>
              </a:spcBef>
              <a:spcAft>
                <a:spcPts val="0"/>
              </a:spcAft>
              <a:buSzPts val="1400"/>
              <a:buFont typeface="Proxima Nova"/>
              <a:buChar char="●"/>
            </a:pPr>
            <a:r>
              <a:rPr lang="nl-BE">
                <a:latin typeface="Proxima Nova"/>
                <a:ea typeface="Proxima Nova"/>
                <a:cs typeface="Proxima Nova"/>
                <a:sym typeface="Proxima Nova"/>
              </a:rPr>
              <a:t>Overige diensten</a:t>
            </a:r>
            <a:endParaRPr>
              <a:latin typeface="Proxima Nova"/>
              <a:ea typeface="Proxima Nova"/>
              <a:cs typeface="Proxima Nova"/>
              <a:sym typeface="Proxima Nova"/>
            </a:endParaRPr>
          </a:p>
          <a:p>
            <a:pPr indent="-317500" lvl="0" marL="457200" rtl="0" algn="l">
              <a:spcBef>
                <a:spcPts val="0"/>
              </a:spcBef>
              <a:spcAft>
                <a:spcPts val="0"/>
              </a:spcAft>
              <a:buSzPts val="1400"/>
              <a:buFont typeface="Proxima Nova"/>
              <a:buChar char="●"/>
            </a:pPr>
            <a:r>
              <a:rPr lang="nl-BE">
                <a:latin typeface="Proxima Nova"/>
                <a:ea typeface="Proxima Nova"/>
                <a:cs typeface="Proxima Nova"/>
                <a:sym typeface="Proxima Nova"/>
              </a:rPr>
              <a:t>Huishoudens als werkgever; niet-gedifferentieerde productie van goederen en diensten door huishoudens voor eigen gebruik</a:t>
            </a:r>
            <a:endParaRPr>
              <a:latin typeface="Proxima Nova"/>
              <a:ea typeface="Proxima Nova"/>
              <a:cs typeface="Proxima Nova"/>
              <a:sym typeface="Proxima Nova"/>
            </a:endParaRPr>
          </a:p>
          <a:p>
            <a:pPr indent="-317500" lvl="0" marL="457200" rtl="0" algn="l">
              <a:spcBef>
                <a:spcPts val="0"/>
              </a:spcBef>
              <a:spcAft>
                <a:spcPts val="0"/>
              </a:spcAft>
              <a:buSzPts val="1400"/>
              <a:buFont typeface="Proxima Nova"/>
              <a:buChar char="●"/>
            </a:pPr>
            <a:r>
              <a:rPr lang="nl-BE">
                <a:latin typeface="Proxima Nova"/>
                <a:ea typeface="Proxima Nova"/>
                <a:cs typeface="Proxima Nova"/>
                <a:sym typeface="Proxima Nova"/>
              </a:rPr>
              <a:t>Extraterritoriale organisaties en lichamen.</a:t>
            </a:r>
            <a:endParaRPr/>
          </a:p>
        </p:txBody>
      </p:sp>
      <p:sp>
        <p:nvSpPr>
          <p:cNvPr id="743" name="Google Shape;743;p101"/>
          <p:cNvSpPr txBox="1"/>
          <p:nvPr/>
        </p:nvSpPr>
        <p:spPr>
          <a:xfrm>
            <a:off x="693000" y="1491800"/>
            <a:ext cx="4130700" cy="36327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Proxima Nova"/>
              <a:buChar char="●"/>
            </a:pPr>
            <a:r>
              <a:rPr lang="nl-BE">
                <a:latin typeface="Proxima Nova"/>
                <a:ea typeface="Proxima Nova"/>
                <a:cs typeface="Proxima Nova"/>
                <a:sym typeface="Proxima Nova"/>
              </a:rPr>
              <a:t>Landbouw, jacht en bosbouw</a:t>
            </a:r>
            <a:endParaRPr>
              <a:latin typeface="Proxima Nova"/>
              <a:ea typeface="Proxima Nova"/>
              <a:cs typeface="Proxima Nova"/>
              <a:sym typeface="Proxima Nova"/>
            </a:endParaRPr>
          </a:p>
          <a:p>
            <a:pPr indent="-317500" lvl="0" marL="457200" rtl="0" algn="l">
              <a:spcBef>
                <a:spcPts val="0"/>
              </a:spcBef>
              <a:spcAft>
                <a:spcPts val="0"/>
              </a:spcAft>
              <a:buSzPts val="1400"/>
              <a:buFont typeface="Proxima Nova"/>
              <a:buChar char="●"/>
            </a:pPr>
            <a:r>
              <a:rPr lang="nl-BE">
                <a:latin typeface="Proxima Nova"/>
                <a:ea typeface="Proxima Nova"/>
                <a:cs typeface="Proxima Nova"/>
                <a:sym typeface="Proxima Nova"/>
              </a:rPr>
              <a:t>Winning van delfstoffen</a:t>
            </a:r>
            <a:endParaRPr>
              <a:latin typeface="Proxima Nova"/>
              <a:ea typeface="Proxima Nova"/>
              <a:cs typeface="Proxima Nova"/>
              <a:sym typeface="Proxima Nova"/>
            </a:endParaRPr>
          </a:p>
          <a:p>
            <a:pPr indent="-317500" lvl="0" marL="457200" rtl="0" algn="l">
              <a:spcBef>
                <a:spcPts val="0"/>
              </a:spcBef>
              <a:spcAft>
                <a:spcPts val="0"/>
              </a:spcAft>
              <a:buSzPts val="1400"/>
              <a:buFont typeface="Proxima Nova"/>
              <a:buChar char="●"/>
            </a:pPr>
            <a:r>
              <a:rPr lang="nl-BE">
                <a:latin typeface="Proxima Nova"/>
                <a:ea typeface="Proxima Nova"/>
                <a:cs typeface="Proxima Nova"/>
                <a:sym typeface="Proxima Nova"/>
              </a:rPr>
              <a:t>Industrie</a:t>
            </a:r>
            <a:endParaRPr>
              <a:latin typeface="Proxima Nova"/>
              <a:ea typeface="Proxima Nova"/>
              <a:cs typeface="Proxima Nova"/>
              <a:sym typeface="Proxima Nova"/>
            </a:endParaRPr>
          </a:p>
          <a:p>
            <a:pPr indent="-317500" lvl="0" marL="457200" rtl="0" algn="l">
              <a:spcBef>
                <a:spcPts val="0"/>
              </a:spcBef>
              <a:spcAft>
                <a:spcPts val="0"/>
              </a:spcAft>
              <a:buSzPts val="1400"/>
              <a:buFont typeface="Proxima Nova"/>
              <a:buChar char="●"/>
            </a:pPr>
            <a:r>
              <a:rPr lang="nl-BE">
                <a:latin typeface="Proxima Nova"/>
                <a:ea typeface="Proxima Nova"/>
                <a:cs typeface="Proxima Nova"/>
                <a:sym typeface="Proxima Nova"/>
              </a:rPr>
              <a:t>Productie en distributie van elektriciteit, gas, stoom en gekoelde lucht</a:t>
            </a:r>
            <a:endParaRPr>
              <a:latin typeface="Proxima Nova"/>
              <a:ea typeface="Proxima Nova"/>
              <a:cs typeface="Proxima Nova"/>
              <a:sym typeface="Proxima Nova"/>
            </a:endParaRPr>
          </a:p>
          <a:p>
            <a:pPr indent="-317500" lvl="0" marL="457200" rtl="0" algn="l">
              <a:spcBef>
                <a:spcPts val="0"/>
              </a:spcBef>
              <a:spcAft>
                <a:spcPts val="0"/>
              </a:spcAft>
              <a:buSzPts val="1400"/>
              <a:buFont typeface="Proxima Nova"/>
              <a:buChar char="●"/>
            </a:pPr>
            <a:r>
              <a:rPr lang="nl-BE">
                <a:latin typeface="Proxima Nova"/>
                <a:ea typeface="Proxima Nova"/>
                <a:cs typeface="Proxima Nova"/>
                <a:sym typeface="Proxima Nova"/>
              </a:rPr>
              <a:t>Distributie van water; afval- en afvalwaterbeheer en sanering</a:t>
            </a:r>
            <a:endParaRPr>
              <a:latin typeface="Proxima Nova"/>
              <a:ea typeface="Proxima Nova"/>
              <a:cs typeface="Proxima Nova"/>
              <a:sym typeface="Proxima Nova"/>
            </a:endParaRPr>
          </a:p>
          <a:p>
            <a:pPr indent="-317500" lvl="0" marL="457200" rtl="0" algn="l">
              <a:spcBef>
                <a:spcPts val="0"/>
              </a:spcBef>
              <a:spcAft>
                <a:spcPts val="0"/>
              </a:spcAft>
              <a:buSzPts val="1400"/>
              <a:buFont typeface="Proxima Nova"/>
              <a:buChar char="●"/>
            </a:pPr>
            <a:r>
              <a:rPr lang="nl-BE">
                <a:latin typeface="Proxima Nova"/>
                <a:ea typeface="Proxima Nova"/>
                <a:cs typeface="Proxima Nova"/>
                <a:sym typeface="Proxima Nova"/>
              </a:rPr>
              <a:t>Bouwnijverheid</a:t>
            </a:r>
            <a:endParaRPr>
              <a:latin typeface="Proxima Nova"/>
              <a:ea typeface="Proxima Nova"/>
              <a:cs typeface="Proxima Nova"/>
              <a:sym typeface="Proxima Nova"/>
            </a:endParaRPr>
          </a:p>
          <a:p>
            <a:pPr indent="-317500" lvl="0" marL="457200" rtl="0" algn="l">
              <a:spcBef>
                <a:spcPts val="0"/>
              </a:spcBef>
              <a:spcAft>
                <a:spcPts val="0"/>
              </a:spcAft>
              <a:buSzPts val="1400"/>
              <a:buFont typeface="Proxima Nova"/>
              <a:buChar char="●"/>
            </a:pPr>
            <a:r>
              <a:rPr lang="nl-BE">
                <a:latin typeface="Proxima Nova"/>
                <a:ea typeface="Proxima Nova"/>
                <a:cs typeface="Proxima Nova"/>
                <a:sym typeface="Proxima Nova"/>
              </a:rPr>
              <a:t>Groot- en detailhandel; reparatie van auto's en motorfietsen</a:t>
            </a:r>
            <a:endParaRPr>
              <a:latin typeface="Proxima Nova"/>
              <a:ea typeface="Proxima Nova"/>
              <a:cs typeface="Proxima Nova"/>
              <a:sym typeface="Proxima Nova"/>
            </a:endParaRPr>
          </a:p>
          <a:p>
            <a:pPr indent="-317500" lvl="0" marL="457200" rtl="0" algn="l">
              <a:spcBef>
                <a:spcPts val="0"/>
              </a:spcBef>
              <a:spcAft>
                <a:spcPts val="0"/>
              </a:spcAft>
              <a:buSzPts val="1400"/>
              <a:buFont typeface="Proxima Nova"/>
              <a:buChar char="●"/>
            </a:pPr>
            <a:r>
              <a:rPr lang="nl-BE">
                <a:latin typeface="Proxima Nova"/>
                <a:ea typeface="Proxima Nova"/>
                <a:cs typeface="Proxima Nova"/>
                <a:sym typeface="Proxima Nova"/>
              </a:rPr>
              <a:t>Vervoer en opslag</a:t>
            </a:r>
            <a:endParaRPr>
              <a:latin typeface="Proxima Nova"/>
              <a:ea typeface="Proxima Nova"/>
              <a:cs typeface="Proxima Nova"/>
              <a:sym typeface="Proxima Nova"/>
            </a:endParaRPr>
          </a:p>
          <a:p>
            <a:pPr indent="-317500" lvl="0" marL="457200" rtl="0" algn="l">
              <a:spcBef>
                <a:spcPts val="0"/>
              </a:spcBef>
              <a:spcAft>
                <a:spcPts val="0"/>
              </a:spcAft>
              <a:buSzPts val="1400"/>
              <a:buFont typeface="Proxima Nova"/>
              <a:buChar char="●"/>
            </a:pPr>
            <a:r>
              <a:rPr lang="nl-BE">
                <a:latin typeface="Proxima Nova"/>
                <a:ea typeface="Proxima Nova"/>
                <a:cs typeface="Proxima Nova"/>
                <a:sym typeface="Proxima Nova"/>
              </a:rPr>
              <a:t>Verschaffen van accommodatie en maaltijden</a:t>
            </a:r>
            <a:endParaRPr>
              <a:latin typeface="Proxima Nova"/>
              <a:ea typeface="Proxima Nova"/>
              <a:cs typeface="Proxima Nova"/>
              <a:sym typeface="Proxima Nova"/>
            </a:endParaRPr>
          </a:p>
          <a:p>
            <a:pPr indent="-317500" lvl="0" marL="457200" rtl="0" algn="l">
              <a:spcBef>
                <a:spcPts val="0"/>
              </a:spcBef>
              <a:spcAft>
                <a:spcPts val="0"/>
              </a:spcAft>
              <a:buSzPts val="1400"/>
              <a:buFont typeface="Proxima Nova"/>
              <a:buChar char="●"/>
            </a:pPr>
            <a:r>
              <a:rPr lang="nl-BE">
                <a:latin typeface="Proxima Nova"/>
                <a:ea typeface="Proxima Nova"/>
                <a:cs typeface="Proxima Nova"/>
                <a:sym typeface="Proxima Nova"/>
              </a:rPr>
              <a:t>Informatie en communicatie</a:t>
            </a:r>
            <a:endParaRPr>
              <a:latin typeface="Proxima Nova"/>
              <a:ea typeface="Proxima Nova"/>
              <a:cs typeface="Proxima Nova"/>
              <a:sym typeface="Proxima Nova"/>
            </a:endParaRPr>
          </a:p>
          <a:p>
            <a:pPr indent="-317500" lvl="0" marL="457200" rtl="0" algn="l">
              <a:spcBef>
                <a:spcPts val="0"/>
              </a:spcBef>
              <a:spcAft>
                <a:spcPts val="0"/>
              </a:spcAft>
              <a:buSzPts val="1400"/>
              <a:buFont typeface="Proxima Nova"/>
              <a:buChar char="●"/>
            </a:pPr>
            <a:r>
              <a:rPr lang="nl-BE">
                <a:latin typeface="Proxima Nova"/>
                <a:ea typeface="Proxima Nova"/>
                <a:cs typeface="Proxima Nova"/>
                <a:sym typeface="Proxima Nova"/>
              </a:rPr>
              <a:t>Financiële activiteiten en verzekeringen</a:t>
            </a:r>
            <a:endParaRPr>
              <a:latin typeface="Proxima Nova"/>
              <a:ea typeface="Proxima Nova"/>
              <a:cs typeface="Proxima Nova"/>
              <a:sym typeface="Proxima Nova"/>
            </a:endParaRPr>
          </a:p>
          <a:p>
            <a:pPr indent="-317500" lvl="0" marL="457200" rtl="0" algn="l">
              <a:spcBef>
                <a:spcPts val="0"/>
              </a:spcBef>
              <a:spcAft>
                <a:spcPts val="0"/>
              </a:spcAft>
              <a:buSzPts val="1400"/>
              <a:buFont typeface="Proxima Nova"/>
              <a:buChar char="●"/>
            </a:pPr>
            <a:r>
              <a:rPr lang="nl-BE">
                <a:latin typeface="Proxima Nova"/>
                <a:ea typeface="Proxima Nova"/>
                <a:cs typeface="Proxima Nova"/>
                <a:sym typeface="Proxima Nova"/>
              </a:rPr>
              <a:t>Exploitatie van en handel in onroerend goed</a:t>
            </a:r>
            <a:endParaRPr>
              <a:latin typeface="Proxima Nova"/>
              <a:ea typeface="Proxima Nova"/>
              <a:cs typeface="Proxima Nova"/>
              <a:sym typeface="Proxima Nova"/>
            </a:endParaRPr>
          </a:p>
        </p:txBody>
      </p:sp>
      <p:sp>
        <p:nvSpPr>
          <p:cNvPr id="744" name="Google Shape;744;p101"/>
          <p:cNvSpPr/>
          <p:nvPr/>
        </p:nvSpPr>
        <p:spPr>
          <a:xfrm>
            <a:off x="4823625" y="3498900"/>
            <a:ext cx="4071600" cy="228000"/>
          </a:xfrm>
          <a:prstGeom prst="rect">
            <a:avLst/>
          </a:prstGeom>
          <a:solidFill>
            <a:srgbClr val="D4FF00">
              <a:alpha val="2291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745" name="Google Shape;745;p101"/>
          <p:cNvSpPr/>
          <p:nvPr/>
        </p:nvSpPr>
        <p:spPr>
          <a:xfrm>
            <a:off x="693000" y="1480750"/>
            <a:ext cx="4130700" cy="3632700"/>
          </a:xfrm>
          <a:prstGeom prst="rect">
            <a:avLst/>
          </a:prstGeom>
          <a:solidFill>
            <a:srgbClr val="9E9E9E">
              <a:alpha val="6078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101"/>
          <p:cNvSpPr/>
          <p:nvPr/>
        </p:nvSpPr>
        <p:spPr>
          <a:xfrm>
            <a:off x="4823700" y="1480750"/>
            <a:ext cx="4071600" cy="2018100"/>
          </a:xfrm>
          <a:prstGeom prst="rect">
            <a:avLst/>
          </a:prstGeom>
          <a:solidFill>
            <a:srgbClr val="9E9E9E">
              <a:alpha val="6078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101"/>
          <p:cNvSpPr/>
          <p:nvPr/>
        </p:nvSpPr>
        <p:spPr>
          <a:xfrm>
            <a:off x="4823550" y="3726900"/>
            <a:ext cx="4071600" cy="1386600"/>
          </a:xfrm>
          <a:prstGeom prst="rect">
            <a:avLst/>
          </a:prstGeom>
          <a:solidFill>
            <a:srgbClr val="9E9E9E">
              <a:alpha val="6078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101"/>
          <p:cNvSpPr/>
          <p:nvPr/>
        </p:nvSpPr>
        <p:spPr>
          <a:xfrm>
            <a:off x="8029350" y="3202750"/>
            <a:ext cx="865800" cy="296100"/>
          </a:xfrm>
          <a:prstGeom prst="ellipse">
            <a:avLst/>
          </a:prstGeom>
          <a:solidFill>
            <a:srgbClr val="E8F1B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nl-BE" sz="1100"/>
              <a:t>Laag 1</a:t>
            </a:r>
            <a:endParaRPr sz="1100"/>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2" name="Shape 752"/>
        <p:cNvGrpSpPr/>
        <p:nvPr/>
      </p:nvGrpSpPr>
      <p:grpSpPr>
        <a:xfrm>
          <a:off x="0" y="0"/>
          <a:ext cx="0" cy="0"/>
          <a:chOff x="0" y="0"/>
          <a:chExt cx="0" cy="0"/>
        </a:xfrm>
      </p:grpSpPr>
      <p:sp>
        <p:nvSpPr>
          <p:cNvPr id="753" name="Google Shape;753;p102"/>
          <p:cNvSpPr txBox="1"/>
          <p:nvPr/>
        </p:nvSpPr>
        <p:spPr>
          <a:xfrm>
            <a:off x="628650" y="121449"/>
            <a:ext cx="7886700" cy="13524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3200"/>
              <a:buFont typeface="Arial"/>
              <a:buNone/>
            </a:pPr>
            <a:r>
              <a:rPr b="1" lang="nl-BE" sz="2800"/>
              <a:t>Praktische </a:t>
            </a:r>
            <a:r>
              <a:rPr b="1" i="0" lang="nl-BE" sz="2800" u="none" cap="none" strike="noStrike">
                <a:solidFill>
                  <a:srgbClr val="000000"/>
                </a:solidFill>
                <a:latin typeface="Arial"/>
                <a:ea typeface="Arial"/>
                <a:cs typeface="Arial"/>
                <a:sym typeface="Arial"/>
              </a:rPr>
              <a:t>oefening</a:t>
            </a:r>
            <a:r>
              <a:rPr b="1" lang="nl-BE" sz="2800"/>
              <a:t> - Formele codelijst voor activiteiten</a:t>
            </a:r>
            <a:endParaRPr b="0" i="1" sz="2800" u="none" cap="none" strike="noStrike">
              <a:solidFill>
                <a:srgbClr val="000000"/>
              </a:solidFill>
              <a:latin typeface="Arial"/>
              <a:ea typeface="Arial"/>
              <a:cs typeface="Arial"/>
              <a:sym typeface="Arial"/>
            </a:endParaRPr>
          </a:p>
        </p:txBody>
      </p:sp>
      <p:sp>
        <p:nvSpPr>
          <p:cNvPr id="754" name="Google Shape;754;p102"/>
          <p:cNvSpPr txBox="1"/>
          <p:nvPr/>
        </p:nvSpPr>
        <p:spPr>
          <a:xfrm>
            <a:off x="628650" y="1065250"/>
            <a:ext cx="80835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nl-BE" sz="1500"/>
              <a:t>Voorstel 2: </a:t>
            </a:r>
            <a:r>
              <a:rPr b="1" lang="nl-BE" sz="1500" u="sng"/>
              <a:t>Tweede</a:t>
            </a:r>
            <a:r>
              <a:rPr lang="nl-BE" sz="1500"/>
              <a:t>, derde en vierde laag binnen NACE-BEL</a:t>
            </a:r>
            <a:endParaRPr sz="1300"/>
          </a:p>
        </p:txBody>
      </p:sp>
      <p:sp>
        <p:nvSpPr>
          <p:cNvPr id="755" name="Google Shape;755;p102"/>
          <p:cNvSpPr/>
          <p:nvPr/>
        </p:nvSpPr>
        <p:spPr>
          <a:xfrm>
            <a:off x="747475" y="1483750"/>
            <a:ext cx="2775300" cy="228000"/>
          </a:xfrm>
          <a:prstGeom prst="rect">
            <a:avLst/>
          </a:prstGeom>
          <a:solidFill>
            <a:srgbClr val="D4FF00">
              <a:alpha val="2291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nl-BE">
                <a:latin typeface="Proxima Nova"/>
                <a:ea typeface="Proxima Nova"/>
                <a:cs typeface="Proxima Nova"/>
                <a:sym typeface="Proxima Nova"/>
              </a:rPr>
              <a:t>Kunst, amusement en recreatie</a:t>
            </a:r>
            <a:endParaRPr b="1">
              <a:latin typeface="Proxima Nova"/>
              <a:ea typeface="Proxima Nova"/>
              <a:cs typeface="Proxima Nova"/>
              <a:sym typeface="Proxima Nova"/>
            </a:endParaRPr>
          </a:p>
        </p:txBody>
      </p:sp>
      <p:sp>
        <p:nvSpPr>
          <p:cNvPr id="756" name="Google Shape;756;p102"/>
          <p:cNvSpPr/>
          <p:nvPr/>
        </p:nvSpPr>
        <p:spPr>
          <a:xfrm rot="5400000">
            <a:off x="941575" y="1665175"/>
            <a:ext cx="405000" cy="495900"/>
          </a:xfrm>
          <a:prstGeom prst="bentUpArrow">
            <a:avLst>
              <a:gd fmla="val 25000" name="adj1"/>
              <a:gd fmla="val 25000" name="adj2"/>
              <a:gd fmla="val 2500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102"/>
          <p:cNvSpPr txBox="1"/>
          <p:nvPr/>
        </p:nvSpPr>
        <p:spPr>
          <a:xfrm>
            <a:off x="1240350" y="1710625"/>
            <a:ext cx="3971400" cy="1185300"/>
          </a:xfrm>
          <a:prstGeom prst="rect">
            <a:avLst/>
          </a:prstGeom>
          <a:noFill/>
          <a:ln>
            <a:noFill/>
          </a:ln>
        </p:spPr>
        <p:txBody>
          <a:bodyPr anchorCtr="0" anchor="t" bIns="91425" lIns="91425" spcFirstLastPara="1" rIns="91425" wrap="square" tIns="91425">
            <a:spAutoFit/>
          </a:bodyPr>
          <a:lstStyle/>
          <a:p>
            <a:pPr indent="-311150" lvl="0" marL="457200" rtl="0" algn="l">
              <a:spcBef>
                <a:spcPts val="0"/>
              </a:spcBef>
              <a:spcAft>
                <a:spcPts val="0"/>
              </a:spcAft>
              <a:buSzPts val="1300"/>
              <a:buFont typeface="Proxima Nova"/>
              <a:buChar char="●"/>
            </a:pPr>
            <a:r>
              <a:rPr lang="nl-BE" sz="1300">
                <a:latin typeface="Proxima Nova"/>
                <a:ea typeface="Proxima Nova"/>
                <a:cs typeface="Proxima Nova"/>
                <a:sym typeface="Proxima Nova"/>
              </a:rPr>
              <a:t>Creatieve activiteiten, kunst en amusement</a:t>
            </a:r>
            <a:endParaRPr sz="1300">
              <a:latin typeface="Proxima Nova"/>
              <a:ea typeface="Proxima Nova"/>
              <a:cs typeface="Proxima Nova"/>
              <a:sym typeface="Proxima Nova"/>
            </a:endParaRPr>
          </a:p>
          <a:p>
            <a:pPr indent="-311150" lvl="0" marL="457200" rtl="0" algn="l">
              <a:spcBef>
                <a:spcPts val="0"/>
              </a:spcBef>
              <a:spcAft>
                <a:spcPts val="0"/>
              </a:spcAft>
              <a:buSzPts val="1300"/>
              <a:buFont typeface="Proxima Nova"/>
              <a:buChar char="●"/>
            </a:pPr>
            <a:r>
              <a:rPr lang="nl-BE" sz="1300">
                <a:latin typeface="Proxima Nova"/>
                <a:ea typeface="Proxima Nova"/>
                <a:cs typeface="Proxima Nova"/>
                <a:sym typeface="Proxima Nova"/>
              </a:rPr>
              <a:t>Bibliotheken, archieven, musea en overige culturele activiteiten</a:t>
            </a:r>
            <a:endParaRPr sz="1300">
              <a:latin typeface="Proxima Nova"/>
              <a:ea typeface="Proxima Nova"/>
              <a:cs typeface="Proxima Nova"/>
              <a:sym typeface="Proxima Nova"/>
            </a:endParaRPr>
          </a:p>
          <a:p>
            <a:pPr indent="-311150" lvl="0" marL="457200" rtl="0" algn="l">
              <a:spcBef>
                <a:spcPts val="0"/>
              </a:spcBef>
              <a:spcAft>
                <a:spcPts val="0"/>
              </a:spcAft>
              <a:buSzPts val="1300"/>
              <a:buFont typeface="Proxima Nova"/>
              <a:buChar char="●"/>
            </a:pPr>
            <a:r>
              <a:rPr lang="nl-BE" sz="1300">
                <a:latin typeface="Proxima Nova"/>
                <a:ea typeface="Proxima Nova"/>
                <a:cs typeface="Proxima Nova"/>
                <a:sym typeface="Proxima Nova"/>
              </a:rPr>
              <a:t>Loterijen en kansspelen</a:t>
            </a:r>
            <a:endParaRPr sz="1300">
              <a:latin typeface="Proxima Nova"/>
              <a:ea typeface="Proxima Nova"/>
              <a:cs typeface="Proxima Nova"/>
              <a:sym typeface="Proxima Nova"/>
            </a:endParaRPr>
          </a:p>
          <a:p>
            <a:pPr indent="-311150" lvl="0" marL="457200" rtl="0" algn="l">
              <a:spcBef>
                <a:spcPts val="0"/>
              </a:spcBef>
              <a:spcAft>
                <a:spcPts val="0"/>
              </a:spcAft>
              <a:buSzPts val="1300"/>
              <a:buFont typeface="Proxima Nova"/>
              <a:buChar char="●"/>
            </a:pPr>
            <a:r>
              <a:rPr lang="nl-BE" sz="1300">
                <a:latin typeface="Proxima Nova"/>
                <a:ea typeface="Proxima Nova"/>
                <a:cs typeface="Proxima Nova"/>
                <a:sym typeface="Proxima Nova"/>
              </a:rPr>
              <a:t>Sport, ontspanning en recreatie</a:t>
            </a:r>
            <a:endParaRPr sz="1300">
              <a:latin typeface="Proxima Nova"/>
              <a:ea typeface="Proxima Nova"/>
              <a:cs typeface="Proxima Nova"/>
              <a:sym typeface="Proxima Nova"/>
            </a:endParaRPr>
          </a:p>
        </p:txBody>
      </p:sp>
      <p:sp>
        <p:nvSpPr>
          <p:cNvPr id="758" name="Google Shape;758;p102"/>
          <p:cNvSpPr/>
          <p:nvPr/>
        </p:nvSpPr>
        <p:spPr>
          <a:xfrm>
            <a:off x="-7400" y="1317325"/>
            <a:ext cx="865800" cy="296100"/>
          </a:xfrm>
          <a:prstGeom prst="ellipse">
            <a:avLst/>
          </a:prstGeom>
          <a:solidFill>
            <a:srgbClr val="E8F1B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nl-BE" sz="1100"/>
              <a:t>Laag 1</a:t>
            </a:r>
            <a:endParaRPr sz="1100"/>
          </a:p>
        </p:txBody>
      </p:sp>
      <p:sp>
        <p:nvSpPr>
          <p:cNvPr id="759" name="Google Shape;759;p102"/>
          <p:cNvSpPr/>
          <p:nvPr/>
        </p:nvSpPr>
        <p:spPr>
          <a:xfrm>
            <a:off x="304225" y="2193625"/>
            <a:ext cx="1087800" cy="296100"/>
          </a:xfrm>
          <a:prstGeom prst="ellipse">
            <a:avLst/>
          </a:prstGeom>
          <a:solidFill>
            <a:srgbClr val="00D7FF">
              <a:alpha val="3234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nl-BE"/>
              <a:t>Laag 2</a:t>
            </a:r>
            <a:endParaRPr/>
          </a:p>
        </p:txBody>
      </p:sp>
      <p:sp>
        <p:nvSpPr>
          <p:cNvPr id="760" name="Google Shape;760;p102"/>
          <p:cNvSpPr/>
          <p:nvPr/>
        </p:nvSpPr>
        <p:spPr>
          <a:xfrm>
            <a:off x="1392025" y="1783575"/>
            <a:ext cx="3819600" cy="1149000"/>
          </a:xfrm>
          <a:prstGeom prst="rect">
            <a:avLst/>
          </a:prstGeom>
          <a:solidFill>
            <a:srgbClr val="00D7FF">
              <a:alpha val="3234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4" name="Shape 764"/>
        <p:cNvGrpSpPr/>
        <p:nvPr/>
      </p:nvGrpSpPr>
      <p:grpSpPr>
        <a:xfrm>
          <a:off x="0" y="0"/>
          <a:ext cx="0" cy="0"/>
          <a:chOff x="0" y="0"/>
          <a:chExt cx="0" cy="0"/>
        </a:xfrm>
      </p:grpSpPr>
      <p:sp>
        <p:nvSpPr>
          <p:cNvPr id="765" name="Google Shape;765;p103"/>
          <p:cNvSpPr txBox="1"/>
          <p:nvPr/>
        </p:nvSpPr>
        <p:spPr>
          <a:xfrm>
            <a:off x="628650" y="121449"/>
            <a:ext cx="7886700" cy="13524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3200"/>
              <a:buFont typeface="Arial"/>
              <a:buNone/>
            </a:pPr>
            <a:r>
              <a:rPr b="1" lang="nl-BE" sz="2800"/>
              <a:t>Praktische </a:t>
            </a:r>
            <a:r>
              <a:rPr b="1" i="0" lang="nl-BE" sz="2800" u="none" cap="none" strike="noStrike">
                <a:solidFill>
                  <a:srgbClr val="000000"/>
                </a:solidFill>
                <a:latin typeface="Arial"/>
                <a:ea typeface="Arial"/>
                <a:cs typeface="Arial"/>
                <a:sym typeface="Arial"/>
              </a:rPr>
              <a:t>oefening</a:t>
            </a:r>
            <a:r>
              <a:rPr b="1" lang="nl-BE" sz="2800"/>
              <a:t> - Formele codelijst voor activiteiten</a:t>
            </a:r>
            <a:endParaRPr b="0" i="1" sz="2800" u="none" cap="none" strike="noStrike">
              <a:solidFill>
                <a:srgbClr val="000000"/>
              </a:solidFill>
              <a:latin typeface="Arial"/>
              <a:ea typeface="Arial"/>
              <a:cs typeface="Arial"/>
              <a:sym typeface="Arial"/>
            </a:endParaRPr>
          </a:p>
        </p:txBody>
      </p:sp>
      <p:sp>
        <p:nvSpPr>
          <p:cNvPr id="766" name="Google Shape;766;p103"/>
          <p:cNvSpPr txBox="1"/>
          <p:nvPr/>
        </p:nvSpPr>
        <p:spPr>
          <a:xfrm>
            <a:off x="628650" y="1065250"/>
            <a:ext cx="80835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nl-BE" sz="1500"/>
              <a:t>Voorstel 2: Tweede, </a:t>
            </a:r>
            <a:r>
              <a:rPr b="1" lang="nl-BE" sz="1500" u="sng"/>
              <a:t>derde</a:t>
            </a:r>
            <a:r>
              <a:rPr b="1" lang="nl-BE" sz="1500"/>
              <a:t> </a:t>
            </a:r>
            <a:r>
              <a:rPr lang="nl-BE" sz="1500"/>
              <a:t>en vierde laag binnen NACE-BEL</a:t>
            </a:r>
            <a:endParaRPr sz="1300"/>
          </a:p>
        </p:txBody>
      </p:sp>
      <p:sp>
        <p:nvSpPr>
          <p:cNvPr id="767" name="Google Shape;767;p103"/>
          <p:cNvSpPr/>
          <p:nvPr/>
        </p:nvSpPr>
        <p:spPr>
          <a:xfrm>
            <a:off x="747475" y="1483750"/>
            <a:ext cx="2767800" cy="228000"/>
          </a:xfrm>
          <a:prstGeom prst="rect">
            <a:avLst/>
          </a:prstGeom>
          <a:solidFill>
            <a:srgbClr val="D4FF00">
              <a:alpha val="2291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nl-BE">
                <a:latin typeface="Proxima Nova"/>
                <a:ea typeface="Proxima Nova"/>
                <a:cs typeface="Proxima Nova"/>
                <a:sym typeface="Proxima Nova"/>
              </a:rPr>
              <a:t>Kunst, amusement en recreatie</a:t>
            </a:r>
            <a:endParaRPr>
              <a:latin typeface="Proxima Nova"/>
              <a:ea typeface="Proxima Nova"/>
              <a:cs typeface="Proxima Nova"/>
              <a:sym typeface="Proxima Nova"/>
            </a:endParaRPr>
          </a:p>
        </p:txBody>
      </p:sp>
      <p:sp>
        <p:nvSpPr>
          <p:cNvPr id="768" name="Google Shape;768;p103"/>
          <p:cNvSpPr/>
          <p:nvPr/>
        </p:nvSpPr>
        <p:spPr>
          <a:xfrm rot="5400000">
            <a:off x="941575" y="1665175"/>
            <a:ext cx="405000" cy="495900"/>
          </a:xfrm>
          <a:prstGeom prst="bentUpArrow">
            <a:avLst>
              <a:gd fmla="val 25000" name="adj1"/>
              <a:gd fmla="val 25000" name="adj2"/>
              <a:gd fmla="val 2500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103"/>
          <p:cNvSpPr txBox="1"/>
          <p:nvPr/>
        </p:nvSpPr>
        <p:spPr>
          <a:xfrm>
            <a:off x="1240350" y="1710625"/>
            <a:ext cx="3971400" cy="1185300"/>
          </a:xfrm>
          <a:prstGeom prst="rect">
            <a:avLst/>
          </a:prstGeom>
          <a:noFill/>
          <a:ln>
            <a:noFill/>
          </a:ln>
        </p:spPr>
        <p:txBody>
          <a:bodyPr anchorCtr="0" anchor="t" bIns="91425" lIns="91425" spcFirstLastPara="1" rIns="91425" wrap="square" tIns="91425">
            <a:spAutoFit/>
          </a:bodyPr>
          <a:lstStyle/>
          <a:p>
            <a:pPr indent="-311150" lvl="0" marL="457200" rtl="0" algn="l">
              <a:spcBef>
                <a:spcPts val="0"/>
              </a:spcBef>
              <a:spcAft>
                <a:spcPts val="0"/>
              </a:spcAft>
              <a:buSzPts val="1300"/>
              <a:buFont typeface="Proxima Nova"/>
              <a:buChar char="●"/>
            </a:pPr>
            <a:r>
              <a:rPr lang="nl-BE" sz="1300">
                <a:latin typeface="Proxima Nova"/>
                <a:ea typeface="Proxima Nova"/>
                <a:cs typeface="Proxima Nova"/>
                <a:sym typeface="Proxima Nova"/>
              </a:rPr>
              <a:t>Creatieve activiteiten, kunst en amusement</a:t>
            </a:r>
            <a:endParaRPr sz="1300">
              <a:latin typeface="Proxima Nova"/>
              <a:ea typeface="Proxima Nova"/>
              <a:cs typeface="Proxima Nova"/>
              <a:sym typeface="Proxima Nova"/>
            </a:endParaRPr>
          </a:p>
          <a:p>
            <a:pPr indent="-311150" lvl="0" marL="457200" rtl="0" algn="l">
              <a:spcBef>
                <a:spcPts val="0"/>
              </a:spcBef>
              <a:spcAft>
                <a:spcPts val="0"/>
              </a:spcAft>
              <a:buSzPts val="1300"/>
              <a:buFont typeface="Proxima Nova"/>
              <a:buChar char="●"/>
            </a:pPr>
            <a:r>
              <a:rPr lang="nl-BE" sz="1300">
                <a:latin typeface="Proxima Nova"/>
                <a:ea typeface="Proxima Nova"/>
                <a:cs typeface="Proxima Nova"/>
                <a:sym typeface="Proxima Nova"/>
              </a:rPr>
              <a:t>Bibliotheken, archieven, musea en overige culturele activiteiten</a:t>
            </a:r>
            <a:endParaRPr sz="1300">
              <a:latin typeface="Proxima Nova"/>
              <a:ea typeface="Proxima Nova"/>
              <a:cs typeface="Proxima Nova"/>
              <a:sym typeface="Proxima Nova"/>
            </a:endParaRPr>
          </a:p>
          <a:p>
            <a:pPr indent="-311150" lvl="0" marL="457200" rtl="0" algn="l">
              <a:spcBef>
                <a:spcPts val="0"/>
              </a:spcBef>
              <a:spcAft>
                <a:spcPts val="0"/>
              </a:spcAft>
              <a:buSzPts val="1300"/>
              <a:buFont typeface="Proxima Nova"/>
              <a:buChar char="●"/>
            </a:pPr>
            <a:r>
              <a:rPr lang="nl-BE" sz="1300">
                <a:latin typeface="Proxima Nova"/>
                <a:ea typeface="Proxima Nova"/>
                <a:cs typeface="Proxima Nova"/>
                <a:sym typeface="Proxima Nova"/>
              </a:rPr>
              <a:t>Loterijen en kansspelen</a:t>
            </a:r>
            <a:endParaRPr sz="1300">
              <a:latin typeface="Proxima Nova"/>
              <a:ea typeface="Proxima Nova"/>
              <a:cs typeface="Proxima Nova"/>
              <a:sym typeface="Proxima Nova"/>
            </a:endParaRPr>
          </a:p>
          <a:p>
            <a:pPr indent="-311150" lvl="0" marL="457200" rtl="0" algn="l">
              <a:spcBef>
                <a:spcPts val="0"/>
              </a:spcBef>
              <a:spcAft>
                <a:spcPts val="0"/>
              </a:spcAft>
              <a:buSzPts val="1300"/>
              <a:buFont typeface="Proxima Nova"/>
              <a:buChar char="●"/>
            </a:pPr>
            <a:r>
              <a:rPr lang="nl-BE" sz="1300">
                <a:latin typeface="Proxima Nova"/>
                <a:ea typeface="Proxima Nova"/>
                <a:cs typeface="Proxima Nova"/>
                <a:sym typeface="Proxima Nova"/>
              </a:rPr>
              <a:t>Sport, ontspanning en recreatie</a:t>
            </a:r>
            <a:endParaRPr sz="1300">
              <a:latin typeface="Proxima Nova"/>
              <a:ea typeface="Proxima Nova"/>
              <a:cs typeface="Proxima Nova"/>
              <a:sym typeface="Proxima Nova"/>
            </a:endParaRPr>
          </a:p>
        </p:txBody>
      </p:sp>
      <p:sp>
        <p:nvSpPr>
          <p:cNvPr id="770" name="Google Shape;770;p103"/>
          <p:cNvSpPr/>
          <p:nvPr/>
        </p:nvSpPr>
        <p:spPr>
          <a:xfrm>
            <a:off x="-7400" y="1317325"/>
            <a:ext cx="865800" cy="296100"/>
          </a:xfrm>
          <a:prstGeom prst="ellipse">
            <a:avLst/>
          </a:prstGeom>
          <a:solidFill>
            <a:srgbClr val="E8F1B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nl-BE" sz="1100"/>
              <a:t>Laag 1</a:t>
            </a:r>
            <a:endParaRPr sz="1100"/>
          </a:p>
        </p:txBody>
      </p:sp>
      <p:sp>
        <p:nvSpPr>
          <p:cNvPr id="771" name="Google Shape;771;p103"/>
          <p:cNvSpPr/>
          <p:nvPr/>
        </p:nvSpPr>
        <p:spPr>
          <a:xfrm>
            <a:off x="304225" y="2193625"/>
            <a:ext cx="1087800" cy="296100"/>
          </a:xfrm>
          <a:prstGeom prst="ellipse">
            <a:avLst/>
          </a:prstGeom>
          <a:solidFill>
            <a:srgbClr val="00D7FF">
              <a:alpha val="3234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nl-BE"/>
              <a:t>Laag 2</a:t>
            </a:r>
            <a:endParaRPr/>
          </a:p>
        </p:txBody>
      </p:sp>
      <p:sp>
        <p:nvSpPr>
          <p:cNvPr id="772" name="Google Shape;772;p103"/>
          <p:cNvSpPr/>
          <p:nvPr/>
        </p:nvSpPr>
        <p:spPr>
          <a:xfrm>
            <a:off x="6769450" y="1449688"/>
            <a:ext cx="1087800" cy="296100"/>
          </a:xfrm>
          <a:prstGeom prst="ellipse">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nl-BE"/>
              <a:t>Laag 3</a:t>
            </a:r>
            <a:endParaRPr/>
          </a:p>
        </p:txBody>
      </p:sp>
      <p:sp>
        <p:nvSpPr>
          <p:cNvPr id="773" name="Google Shape;773;p103"/>
          <p:cNvSpPr/>
          <p:nvPr/>
        </p:nvSpPr>
        <p:spPr>
          <a:xfrm>
            <a:off x="1392025" y="1783575"/>
            <a:ext cx="3819600" cy="1149000"/>
          </a:xfrm>
          <a:prstGeom prst="rect">
            <a:avLst/>
          </a:prstGeom>
          <a:solidFill>
            <a:srgbClr val="00D7FF">
              <a:alpha val="3234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103"/>
          <p:cNvSpPr/>
          <p:nvPr/>
        </p:nvSpPr>
        <p:spPr>
          <a:xfrm>
            <a:off x="4951200" y="1842874"/>
            <a:ext cx="553800" cy="1257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103"/>
          <p:cNvSpPr/>
          <p:nvPr/>
        </p:nvSpPr>
        <p:spPr>
          <a:xfrm>
            <a:off x="4951200" y="2038322"/>
            <a:ext cx="553800" cy="1257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103"/>
          <p:cNvSpPr/>
          <p:nvPr/>
        </p:nvSpPr>
        <p:spPr>
          <a:xfrm rot="-544">
            <a:off x="3610725" y="2431111"/>
            <a:ext cx="1894200" cy="1257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103"/>
          <p:cNvSpPr/>
          <p:nvPr/>
        </p:nvSpPr>
        <p:spPr>
          <a:xfrm>
            <a:off x="4117574" y="2645000"/>
            <a:ext cx="1387200" cy="1257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103"/>
          <p:cNvSpPr/>
          <p:nvPr/>
        </p:nvSpPr>
        <p:spPr>
          <a:xfrm rot="411151">
            <a:off x="4102973" y="2728100"/>
            <a:ext cx="1400504" cy="1254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103"/>
          <p:cNvSpPr/>
          <p:nvPr/>
        </p:nvSpPr>
        <p:spPr>
          <a:xfrm>
            <a:off x="5505125" y="1783575"/>
            <a:ext cx="3639000" cy="1298700"/>
          </a:xfrm>
          <a:prstGeom prst="rect">
            <a:avLst/>
          </a:prstGeom>
          <a:solidFill>
            <a:srgbClr val="FF8200">
              <a:alpha val="273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103"/>
          <p:cNvSpPr txBox="1"/>
          <p:nvPr/>
        </p:nvSpPr>
        <p:spPr>
          <a:xfrm>
            <a:off x="5289200" y="1696950"/>
            <a:ext cx="4173600" cy="1385400"/>
          </a:xfrm>
          <a:prstGeom prst="rect">
            <a:avLst/>
          </a:prstGeom>
          <a:noFill/>
          <a:ln>
            <a:noFill/>
          </a:ln>
        </p:spPr>
        <p:txBody>
          <a:bodyPr anchorCtr="0" anchor="t" bIns="91425" lIns="91425" spcFirstLastPara="1" rIns="91425" wrap="square" tIns="91425">
            <a:spAutoFit/>
          </a:bodyPr>
          <a:lstStyle/>
          <a:p>
            <a:pPr indent="-311150" lvl="0" marL="457200" rtl="0" algn="l">
              <a:spcBef>
                <a:spcPts val="0"/>
              </a:spcBef>
              <a:spcAft>
                <a:spcPts val="0"/>
              </a:spcAft>
              <a:buSzPts val="1300"/>
              <a:buFont typeface="Proxima Nova"/>
              <a:buChar char="●"/>
            </a:pPr>
            <a:r>
              <a:rPr lang="nl-BE" sz="1300">
                <a:latin typeface="Proxima Nova"/>
                <a:ea typeface="Proxima Nova"/>
                <a:cs typeface="Proxima Nova"/>
                <a:sym typeface="Proxima Nova"/>
              </a:rPr>
              <a:t>Creatieve activiteiten, kunst en amusement</a:t>
            </a:r>
            <a:endParaRPr sz="1300">
              <a:latin typeface="Proxima Nova"/>
              <a:ea typeface="Proxima Nova"/>
              <a:cs typeface="Proxima Nova"/>
              <a:sym typeface="Proxima Nova"/>
            </a:endParaRPr>
          </a:p>
          <a:p>
            <a:pPr indent="-311150" lvl="0" marL="457200" rtl="0" algn="l">
              <a:spcBef>
                <a:spcPts val="0"/>
              </a:spcBef>
              <a:spcAft>
                <a:spcPts val="0"/>
              </a:spcAft>
              <a:buSzPts val="1300"/>
              <a:buFont typeface="Proxima Nova"/>
              <a:buChar char="●"/>
            </a:pPr>
            <a:r>
              <a:rPr lang="nl-BE" sz="1300">
                <a:latin typeface="Proxima Nova"/>
                <a:ea typeface="Proxima Nova"/>
                <a:cs typeface="Proxima Nova"/>
                <a:sym typeface="Proxima Nova"/>
              </a:rPr>
              <a:t>Bibliotheken, archieven, musea en overige culturele activiteiten</a:t>
            </a:r>
            <a:endParaRPr sz="1300">
              <a:latin typeface="Proxima Nova"/>
              <a:ea typeface="Proxima Nova"/>
              <a:cs typeface="Proxima Nova"/>
              <a:sym typeface="Proxima Nova"/>
            </a:endParaRPr>
          </a:p>
          <a:p>
            <a:pPr indent="-311150" lvl="0" marL="457200" rtl="0" algn="l">
              <a:spcBef>
                <a:spcPts val="0"/>
              </a:spcBef>
              <a:spcAft>
                <a:spcPts val="0"/>
              </a:spcAft>
              <a:buSzPts val="1300"/>
              <a:buFont typeface="Proxima Nova"/>
              <a:buChar char="●"/>
            </a:pPr>
            <a:r>
              <a:rPr lang="nl-BE" sz="1300">
                <a:latin typeface="Proxima Nova"/>
                <a:ea typeface="Proxima Nova"/>
                <a:cs typeface="Proxima Nova"/>
                <a:sym typeface="Proxima Nova"/>
              </a:rPr>
              <a:t>Loterijen en kansspelen</a:t>
            </a:r>
            <a:endParaRPr sz="1300">
              <a:latin typeface="Proxima Nova"/>
              <a:ea typeface="Proxima Nova"/>
              <a:cs typeface="Proxima Nova"/>
              <a:sym typeface="Proxima Nova"/>
            </a:endParaRPr>
          </a:p>
          <a:p>
            <a:pPr indent="-311150" lvl="0" marL="457200" rtl="0" algn="l">
              <a:spcBef>
                <a:spcPts val="0"/>
              </a:spcBef>
              <a:spcAft>
                <a:spcPts val="0"/>
              </a:spcAft>
              <a:buSzPts val="1300"/>
              <a:buFont typeface="Proxima Nova"/>
              <a:buChar char="●"/>
            </a:pPr>
            <a:r>
              <a:rPr b="1" lang="nl-BE" sz="1300">
                <a:latin typeface="Proxima Nova"/>
                <a:ea typeface="Proxima Nova"/>
                <a:cs typeface="Proxima Nova"/>
                <a:sym typeface="Proxima Nova"/>
              </a:rPr>
              <a:t>Sport</a:t>
            </a:r>
            <a:endParaRPr b="1" sz="1300">
              <a:latin typeface="Proxima Nova"/>
              <a:ea typeface="Proxima Nova"/>
              <a:cs typeface="Proxima Nova"/>
              <a:sym typeface="Proxima Nova"/>
            </a:endParaRPr>
          </a:p>
          <a:p>
            <a:pPr indent="-311150" lvl="0" marL="457200" rtl="0" algn="l">
              <a:spcBef>
                <a:spcPts val="0"/>
              </a:spcBef>
              <a:spcAft>
                <a:spcPts val="0"/>
              </a:spcAft>
              <a:buSzPts val="1300"/>
              <a:buFont typeface="Proxima Nova"/>
              <a:buChar char="●"/>
            </a:pPr>
            <a:r>
              <a:rPr b="1" lang="nl-BE" sz="1300">
                <a:latin typeface="Proxima Nova"/>
                <a:ea typeface="Proxima Nova"/>
                <a:cs typeface="Proxima Nova"/>
                <a:sym typeface="Proxima Nova"/>
              </a:rPr>
              <a:t>Ontspanning en recreatie</a:t>
            </a:r>
            <a:endParaRPr b="1" sz="1300">
              <a:latin typeface="Proxima Nova"/>
              <a:ea typeface="Proxima Nova"/>
              <a:cs typeface="Proxima Nova"/>
              <a:sym typeface="Proxima Nova"/>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4" name="Shape 784"/>
        <p:cNvGrpSpPr/>
        <p:nvPr/>
      </p:nvGrpSpPr>
      <p:grpSpPr>
        <a:xfrm>
          <a:off x="0" y="0"/>
          <a:ext cx="0" cy="0"/>
          <a:chOff x="0" y="0"/>
          <a:chExt cx="0" cy="0"/>
        </a:xfrm>
      </p:grpSpPr>
      <p:sp>
        <p:nvSpPr>
          <p:cNvPr id="785" name="Google Shape;785;p104"/>
          <p:cNvSpPr/>
          <p:nvPr/>
        </p:nvSpPr>
        <p:spPr>
          <a:xfrm>
            <a:off x="417725" y="4238025"/>
            <a:ext cx="2294700" cy="7323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104"/>
          <p:cNvSpPr txBox="1"/>
          <p:nvPr/>
        </p:nvSpPr>
        <p:spPr>
          <a:xfrm>
            <a:off x="628650" y="121449"/>
            <a:ext cx="7886700" cy="13524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3200"/>
              <a:buFont typeface="Arial"/>
              <a:buNone/>
            </a:pPr>
            <a:r>
              <a:rPr b="1" lang="nl-BE" sz="2800"/>
              <a:t>Praktische </a:t>
            </a:r>
            <a:r>
              <a:rPr b="1" i="0" lang="nl-BE" sz="2800" u="none" cap="none" strike="noStrike">
                <a:solidFill>
                  <a:srgbClr val="000000"/>
                </a:solidFill>
                <a:latin typeface="Arial"/>
                <a:ea typeface="Arial"/>
                <a:cs typeface="Arial"/>
                <a:sym typeface="Arial"/>
              </a:rPr>
              <a:t>oefening</a:t>
            </a:r>
            <a:r>
              <a:rPr b="1" lang="nl-BE" sz="2800"/>
              <a:t> - Formele codelijst voor activiteiten</a:t>
            </a:r>
            <a:endParaRPr b="0" i="1" sz="2800" u="none" cap="none" strike="noStrike">
              <a:solidFill>
                <a:srgbClr val="000000"/>
              </a:solidFill>
              <a:latin typeface="Arial"/>
              <a:ea typeface="Arial"/>
              <a:cs typeface="Arial"/>
              <a:sym typeface="Arial"/>
            </a:endParaRPr>
          </a:p>
        </p:txBody>
      </p:sp>
      <p:sp>
        <p:nvSpPr>
          <p:cNvPr id="787" name="Google Shape;787;p104"/>
          <p:cNvSpPr txBox="1"/>
          <p:nvPr/>
        </p:nvSpPr>
        <p:spPr>
          <a:xfrm>
            <a:off x="628650" y="1065250"/>
            <a:ext cx="80835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nl-BE" sz="1500"/>
              <a:t>Voorstel 2: Tweede, derde en </a:t>
            </a:r>
            <a:r>
              <a:rPr b="1" lang="nl-BE" sz="1500" u="sng"/>
              <a:t>vierde</a:t>
            </a:r>
            <a:r>
              <a:rPr b="1" lang="nl-BE" sz="1500"/>
              <a:t> </a:t>
            </a:r>
            <a:r>
              <a:rPr lang="nl-BE" sz="1500"/>
              <a:t>laag binnen NACE-BEL</a:t>
            </a:r>
            <a:endParaRPr sz="1300"/>
          </a:p>
        </p:txBody>
      </p:sp>
      <p:sp>
        <p:nvSpPr>
          <p:cNvPr id="788" name="Google Shape;788;p104"/>
          <p:cNvSpPr/>
          <p:nvPr/>
        </p:nvSpPr>
        <p:spPr>
          <a:xfrm rot="5400000">
            <a:off x="740075" y="2012025"/>
            <a:ext cx="405000" cy="495900"/>
          </a:xfrm>
          <a:prstGeom prst="bentUpArrow">
            <a:avLst>
              <a:gd fmla="val 25000" name="adj1"/>
              <a:gd fmla="val 25000" name="adj2"/>
              <a:gd fmla="val 2500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104"/>
          <p:cNvSpPr/>
          <p:nvPr/>
        </p:nvSpPr>
        <p:spPr>
          <a:xfrm>
            <a:off x="308625" y="1435050"/>
            <a:ext cx="1087800" cy="296100"/>
          </a:xfrm>
          <a:prstGeom prst="ellipse">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nl-BE"/>
              <a:t>Laag 3</a:t>
            </a:r>
            <a:endParaRPr/>
          </a:p>
        </p:txBody>
      </p:sp>
      <p:sp>
        <p:nvSpPr>
          <p:cNvPr id="790" name="Google Shape;790;p104"/>
          <p:cNvSpPr txBox="1"/>
          <p:nvPr/>
        </p:nvSpPr>
        <p:spPr>
          <a:xfrm>
            <a:off x="694625" y="1805475"/>
            <a:ext cx="701700" cy="252000"/>
          </a:xfrm>
          <a:prstGeom prst="rect">
            <a:avLst/>
          </a:prstGeom>
          <a:solidFill>
            <a:srgbClr val="FCE5CD"/>
          </a:solidFill>
          <a:ln cap="flat" cmpd="sng" w="9525">
            <a:solidFill>
              <a:srgbClr val="000000"/>
            </a:solidFill>
            <a:prstDash val="solid"/>
            <a:round/>
            <a:headEnd len="sm" w="sm" type="none"/>
            <a:tailEnd len="sm" w="sm" type="none"/>
          </a:ln>
        </p:spPr>
        <p:txBody>
          <a:bodyPr anchorCtr="0" anchor="t" bIns="18000" lIns="91425" spcFirstLastPara="1" rIns="91425" wrap="square" tIns="18000">
            <a:spAutoFit/>
          </a:bodyPr>
          <a:lstStyle/>
          <a:p>
            <a:pPr indent="0" lvl="0" marL="0" rtl="0" algn="l">
              <a:spcBef>
                <a:spcPts val="0"/>
              </a:spcBef>
              <a:spcAft>
                <a:spcPts val="0"/>
              </a:spcAft>
              <a:buNone/>
            </a:pPr>
            <a:r>
              <a:rPr b="1" lang="nl-BE"/>
              <a:t>Sport</a:t>
            </a:r>
            <a:endParaRPr b="1"/>
          </a:p>
        </p:txBody>
      </p:sp>
      <p:sp>
        <p:nvSpPr>
          <p:cNvPr id="791" name="Google Shape;791;p104"/>
          <p:cNvSpPr txBox="1"/>
          <p:nvPr/>
        </p:nvSpPr>
        <p:spPr>
          <a:xfrm>
            <a:off x="5192900" y="1805475"/>
            <a:ext cx="2370600" cy="252000"/>
          </a:xfrm>
          <a:prstGeom prst="rect">
            <a:avLst/>
          </a:prstGeom>
          <a:solidFill>
            <a:srgbClr val="FCE5CD"/>
          </a:solidFill>
          <a:ln cap="flat" cmpd="sng" w="9525">
            <a:solidFill>
              <a:srgbClr val="000000"/>
            </a:solidFill>
            <a:prstDash val="solid"/>
            <a:round/>
            <a:headEnd len="sm" w="sm" type="none"/>
            <a:tailEnd len="sm" w="sm" type="none"/>
          </a:ln>
        </p:spPr>
        <p:txBody>
          <a:bodyPr anchorCtr="0" anchor="t" bIns="18000" lIns="91425" spcFirstLastPara="1" rIns="91425" wrap="square" tIns="18000">
            <a:spAutoFit/>
          </a:bodyPr>
          <a:lstStyle/>
          <a:p>
            <a:pPr indent="0" lvl="0" marL="0" rtl="0" algn="l">
              <a:spcBef>
                <a:spcPts val="0"/>
              </a:spcBef>
              <a:spcAft>
                <a:spcPts val="0"/>
              </a:spcAft>
              <a:buNone/>
            </a:pPr>
            <a:r>
              <a:rPr b="1" lang="nl-BE"/>
              <a:t>Ontspanning en recreatie</a:t>
            </a:r>
            <a:endParaRPr b="1"/>
          </a:p>
        </p:txBody>
      </p:sp>
      <p:sp>
        <p:nvSpPr>
          <p:cNvPr id="792" name="Google Shape;792;p104"/>
          <p:cNvSpPr/>
          <p:nvPr/>
        </p:nvSpPr>
        <p:spPr>
          <a:xfrm rot="5400000">
            <a:off x="5238350" y="2012025"/>
            <a:ext cx="405000" cy="495900"/>
          </a:xfrm>
          <a:prstGeom prst="bentUpArrow">
            <a:avLst>
              <a:gd fmla="val 25000" name="adj1"/>
              <a:gd fmla="val 25000" name="adj2"/>
              <a:gd fmla="val 2500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104"/>
          <p:cNvSpPr txBox="1"/>
          <p:nvPr/>
        </p:nvSpPr>
        <p:spPr>
          <a:xfrm>
            <a:off x="1190525" y="2131800"/>
            <a:ext cx="3790200" cy="2893800"/>
          </a:xfrm>
          <a:prstGeom prst="rect">
            <a:avLst/>
          </a:prstGeom>
          <a:solidFill>
            <a:srgbClr val="D9EAD3"/>
          </a:solid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298450" lvl="0" marL="457200" rtl="0" algn="l">
              <a:spcBef>
                <a:spcPts val="0"/>
              </a:spcBef>
              <a:spcAft>
                <a:spcPts val="0"/>
              </a:spcAft>
              <a:buSzPts val="1100"/>
              <a:buFont typeface="Proxima Nova"/>
              <a:buChar char="●"/>
            </a:pPr>
            <a:r>
              <a:rPr lang="nl-BE" sz="1100">
                <a:latin typeface="Proxima Nova"/>
                <a:ea typeface="Proxima Nova"/>
                <a:cs typeface="Proxima Nova"/>
                <a:sym typeface="Proxima Nova"/>
              </a:rPr>
              <a:t>Exploitatie van sportaccommodaties</a:t>
            </a:r>
            <a:endParaRPr sz="1100">
              <a:latin typeface="Proxima Nova"/>
              <a:ea typeface="Proxima Nova"/>
              <a:cs typeface="Proxima Nova"/>
              <a:sym typeface="Proxima Nova"/>
            </a:endParaRPr>
          </a:p>
          <a:p>
            <a:pPr indent="-298450" lvl="0" marL="457200" rtl="0" algn="l">
              <a:spcBef>
                <a:spcPts val="0"/>
              </a:spcBef>
              <a:spcAft>
                <a:spcPts val="0"/>
              </a:spcAft>
              <a:buSzPts val="1100"/>
              <a:buFont typeface="Proxima Nova"/>
              <a:buChar char="●"/>
            </a:pPr>
            <a:r>
              <a:rPr lang="nl-BE" sz="1100">
                <a:latin typeface="Proxima Nova"/>
                <a:ea typeface="Proxima Nova"/>
                <a:cs typeface="Proxima Nova"/>
                <a:sym typeface="Proxima Nova"/>
              </a:rPr>
              <a:t>Sportclubs</a:t>
            </a:r>
            <a:endParaRPr sz="1100">
              <a:latin typeface="Proxima Nova"/>
              <a:ea typeface="Proxima Nova"/>
              <a:cs typeface="Proxima Nova"/>
              <a:sym typeface="Proxima Nova"/>
            </a:endParaRPr>
          </a:p>
          <a:p>
            <a:pPr indent="-298450" lvl="1" marL="914400" rtl="0" algn="l">
              <a:spcBef>
                <a:spcPts val="0"/>
              </a:spcBef>
              <a:spcAft>
                <a:spcPts val="0"/>
              </a:spcAft>
              <a:buSzPts val="1100"/>
              <a:buFont typeface="Proxima Nova"/>
              <a:buChar char="○"/>
            </a:pPr>
            <a:r>
              <a:rPr lang="nl-BE" sz="1100">
                <a:latin typeface="Proxima Nova"/>
                <a:ea typeface="Proxima Nova"/>
                <a:cs typeface="Proxima Nova"/>
                <a:sym typeface="Proxima Nova"/>
              </a:rPr>
              <a:t>Activiteiten van voetbalclubs</a:t>
            </a:r>
            <a:endParaRPr sz="1100">
              <a:latin typeface="Proxima Nova"/>
              <a:ea typeface="Proxima Nova"/>
              <a:cs typeface="Proxima Nova"/>
              <a:sym typeface="Proxima Nova"/>
            </a:endParaRPr>
          </a:p>
          <a:p>
            <a:pPr indent="-298450" lvl="1" marL="914400" rtl="0" algn="l">
              <a:spcBef>
                <a:spcPts val="0"/>
              </a:spcBef>
              <a:spcAft>
                <a:spcPts val="0"/>
              </a:spcAft>
              <a:buSzPts val="1100"/>
              <a:buFont typeface="Proxima Nova"/>
              <a:buChar char="○"/>
            </a:pPr>
            <a:r>
              <a:rPr lang="nl-BE" sz="1100">
                <a:latin typeface="Proxima Nova"/>
                <a:ea typeface="Proxima Nova"/>
                <a:cs typeface="Proxima Nova"/>
                <a:sym typeface="Proxima Nova"/>
              </a:rPr>
              <a:t>Activiteiten van tennisclubs</a:t>
            </a:r>
            <a:endParaRPr sz="1100">
              <a:latin typeface="Proxima Nova"/>
              <a:ea typeface="Proxima Nova"/>
              <a:cs typeface="Proxima Nova"/>
              <a:sym typeface="Proxima Nova"/>
            </a:endParaRPr>
          </a:p>
          <a:p>
            <a:pPr indent="-298450" lvl="1" marL="914400" rtl="0" algn="l">
              <a:spcBef>
                <a:spcPts val="0"/>
              </a:spcBef>
              <a:spcAft>
                <a:spcPts val="0"/>
              </a:spcAft>
              <a:buSzPts val="1100"/>
              <a:buFont typeface="Proxima Nova"/>
              <a:buChar char="○"/>
            </a:pPr>
            <a:r>
              <a:rPr lang="nl-BE" sz="1100">
                <a:latin typeface="Proxima Nova"/>
                <a:ea typeface="Proxima Nova"/>
                <a:cs typeface="Proxima Nova"/>
                <a:sym typeface="Proxima Nova"/>
              </a:rPr>
              <a:t>Activiteiten van overige balsportclubs</a:t>
            </a:r>
            <a:endParaRPr sz="1100">
              <a:latin typeface="Proxima Nova"/>
              <a:ea typeface="Proxima Nova"/>
              <a:cs typeface="Proxima Nova"/>
              <a:sym typeface="Proxima Nova"/>
            </a:endParaRPr>
          </a:p>
          <a:p>
            <a:pPr indent="-298450" lvl="1" marL="914400" rtl="0" algn="l">
              <a:spcBef>
                <a:spcPts val="0"/>
              </a:spcBef>
              <a:spcAft>
                <a:spcPts val="0"/>
              </a:spcAft>
              <a:buSzPts val="1100"/>
              <a:buFont typeface="Proxima Nova"/>
              <a:buChar char="○"/>
            </a:pPr>
            <a:r>
              <a:rPr lang="nl-BE" sz="1100">
                <a:latin typeface="Proxima Nova"/>
                <a:ea typeface="Proxima Nova"/>
                <a:cs typeface="Proxima Nova"/>
                <a:sym typeface="Proxima Nova"/>
              </a:rPr>
              <a:t>Activiteiten van wielerclubs</a:t>
            </a:r>
            <a:endParaRPr sz="1100">
              <a:latin typeface="Proxima Nova"/>
              <a:ea typeface="Proxima Nova"/>
              <a:cs typeface="Proxima Nova"/>
              <a:sym typeface="Proxima Nova"/>
            </a:endParaRPr>
          </a:p>
          <a:p>
            <a:pPr indent="-298450" lvl="1" marL="914400" rtl="0" algn="l">
              <a:spcBef>
                <a:spcPts val="0"/>
              </a:spcBef>
              <a:spcAft>
                <a:spcPts val="0"/>
              </a:spcAft>
              <a:buSzPts val="1100"/>
              <a:buFont typeface="Proxima Nova"/>
              <a:buChar char="○"/>
            </a:pPr>
            <a:r>
              <a:rPr lang="nl-BE" sz="1100">
                <a:latin typeface="Proxima Nova"/>
                <a:ea typeface="Proxima Nova"/>
                <a:cs typeface="Proxima Nova"/>
                <a:sym typeface="Proxima Nova"/>
              </a:rPr>
              <a:t>Activiteiten van vechtsportclubs</a:t>
            </a:r>
            <a:endParaRPr sz="1100">
              <a:latin typeface="Proxima Nova"/>
              <a:ea typeface="Proxima Nova"/>
              <a:cs typeface="Proxima Nova"/>
              <a:sym typeface="Proxima Nova"/>
            </a:endParaRPr>
          </a:p>
          <a:p>
            <a:pPr indent="-298450" lvl="1" marL="914400" rtl="0" algn="l">
              <a:spcBef>
                <a:spcPts val="0"/>
              </a:spcBef>
              <a:spcAft>
                <a:spcPts val="0"/>
              </a:spcAft>
              <a:buSzPts val="1100"/>
              <a:buFont typeface="Proxima Nova"/>
              <a:buChar char="○"/>
            </a:pPr>
            <a:r>
              <a:rPr lang="nl-BE" sz="1100">
                <a:latin typeface="Proxima Nova"/>
                <a:ea typeface="Proxima Nova"/>
                <a:cs typeface="Proxima Nova"/>
                <a:sym typeface="Proxima Nova"/>
              </a:rPr>
              <a:t>Activiteiten van watersportclubs</a:t>
            </a:r>
            <a:endParaRPr sz="1100">
              <a:latin typeface="Proxima Nova"/>
              <a:ea typeface="Proxima Nova"/>
              <a:cs typeface="Proxima Nova"/>
              <a:sym typeface="Proxima Nova"/>
            </a:endParaRPr>
          </a:p>
          <a:p>
            <a:pPr indent="-298450" lvl="1" marL="914400" rtl="0" algn="l">
              <a:spcBef>
                <a:spcPts val="0"/>
              </a:spcBef>
              <a:spcAft>
                <a:spcPts val="0"/>
              </a:spcAft>
              <a:buSzPts val="1100"/>
              <a:buFont typeface="Proxima Nova"/>
              <a:buChar char="○"/>
            </a:pPr>
            <a:r>
              <a:rPr lang="nl-BE" sz="1100">
                <a:latin typeface="Proxima Nova"/>
                <a:ea typeface="Proxima Nova"/>
                <a:cs typeface="Proxima Nova"/>
                <a:sym typeface="Proxima Nova"/>
              </a:rPr>
              <a:t>Activiteiten van paardensportclubs</a:t>
            </a:r>
            <a:endParaRPr sz="1100">
              <a:latin typeface="Proxima Nova"/>
              <a:ea typeface="Proxima Nova"/>
              <a:cs typeface="Proxima Nova"/>
              <a:sym typeface="Proxima Nova"/>
            </a:endParaRPr>
          </a:p>
          <a:p>
            <a:pPr indent="-298450" lvl="1" marL="914400" rtl="0" algn="l">
              <a:spcBef>
                <a:spcPts val="0"/>
              </a:spcBef>
              <a:spcAft>
                <a:spcPts val="0"/>
              </a:spcAft>
              <a:buSzPts val="1100"/>
              <a:buFont typeface="Proxima Nova"/>
              <a:buChar char="○"/>
            </a:pPr>
            <a:r>
              <a:rPr lang="nl-BE" sz="1100">
                <a:latin typeface="Proxima Nova"/>
                <a:ea typeface="Proxima Nova"/>
                <a:cs typeface="Proxima Nova"/>
                <a:sym typeface="Proxima Nova"/>
              </a:rPr>
              <a:t>Activiteiten van atletiekclubs</a:t>
            </a:r>
            <a:endParaRPr sz="1100">
              <a:latin typeface="Proxima Nova"/>
              <a:ea typeface="Proxima Nova"/>
              <a:cs typeface="Proxima Nova"/>
              <a:sym typeface="Proxima Nova"/>
            </a:endParaRPr>
          </a:p>
          <a:p>
            <a:pPr indent="-298450" lvl="1" marL="914400" rtl="0" algn="l">
              <a:spcBef>
                <a:spcPts val="0"/>
              </a:spcBef>
              <a:spcAft>
                <a:spcPts val="0"/>
              </a:spcAft>
              <a:buSzPts val="1100"/>
              <a:buFont typeface="Proxima Nova"/>
              <a:buChar char="○"/>
            </a:pPr>
            <a:r>
              <a:rPr lang="nl-BE" sz="1100">
                <a:latin typeface="Proxima Nova"/>
                <a:ea typeface="Proxima Nova"/>
                <a:cs typeface="Proxima Nova"/>
                <a:sym typeface="Proxima Nova"/>
              </a:rPr>
              <a:t>Activiteiten van overige sportclubs</a:t>
            </a:r>
            <a:endParaRPr sz="1100">
              <a:latin typeface="Proxima Nova"/>
              <a:ea typeface="Proxima Nova"/>
              <a:cs typeface="Proxima Nova"/>
              <a:sym typeface="Proxima Nova"/>
            </a:endParaRPr>
          </a:p>
          <a:p>
            <a:pPr indent="-298450" lvl="0" marL="457200" rtl="0" algn="l">
              <a:spcBef>
                <a:spcPts val="0"/>
              </a:spcBef>
              <a:spcAft>
                <a:spcPts val="0"/>
              </a:spcAft>
              <a:buSzPts val="1100"/>
              <a:buFont typeface="Proxima Nova"/>
              <a:buChar char="●"/>
            </a:pPr>
            <a:r>
              <a:rPr lang="nl-BE" sz="1100">
                <a:latin typeface="Proxima Nova"/>
                <a:ea typeface="Proxima Nova"/>
                <a:cs typeface="Proxima Nova"/>
                <a:sym typeface="Proxima Nova"/>
              </a:rPr>
              <a:t>Fitnesscentra</a:t>
            </a:r>
            <a:endParaRPr sz="1100">
              <a:latin typeface="Proxima Nova"/>
              <a:ea typeface="Proxima Nova"/>
              <a:cs typeface="Proxima Nova"/>
              <a:sym typeface="Proxima Nova"/>
            </a:endParaRPr>
          </a:p>
          <a:p>
            <a:pPr indent="-298450" lvl="0" marL="457200" rtl="0" algn="l">
              <a:spcBef>
                <a:spcPts val="0"/>
              </a:spcBef>
              <a:spcAft>
                <a:spcPts val="0"/>
              </a:spcAft>
              <a:buSzPts val="1100"/>
              <a:buFont typeface="Proxima Nova"/>
              <a:buChar char="●"/>
            </a:pPr>
            <a:r>
              <a:rPr lang="nl-BE" sz="1100">
                <a:latin typeface="Proxima Nova"/>
                <a:ea typeface="Proxima Nova"/>
                <a:cs typeface="Proxima Nova"/>
                <a:sym typeface="Proxima Nova"/>
              </a:rPr>
              <a:t>Overige sport</a:t>
            </a:r>
            <a:endParaRPr sz="1100">
              <a:latin typeface="Proxima Nova"/>
              <a:ea typeface="Proxima Nova"/>
              <a:cs typeface="Proxima Nova"/>
              <a:sym typeface="Proxima Nova"/>
            </a:endParaRPr>
          </a:p>
          <a:p>
            <a:pPr indent="-298450" lvl="1" marL="914400" rtl="0" algn="l">
              <a:spcBef>
                <a:spcPts val="0"/>
              </a:spcBef>
              <a:spcAft>
                <a:spcPts val="0"/>
              </a:spcAft>
              <a:buSzPts val="1100"/>
              <a:buFont typeface="Proxima Nova"/>
              <a:buChar char="○"/>
            </a:pPr>
            <a:r>
              <a:rPr lang="nl-BE" sz="1100">
                <a:latin typeface="Proxima Nova"/>
                <a:ea typeface="Proxima Nova"/>
                <a:cs typeface="Proxima Nova"/>
                <a:sym typeface="Proxima Nova"/>
              </a:rPr>
              <a:t>Activiteiten van sportbonden en -federaties</a:t>
            </a:r>
            <a:endParaRPr sz="1100">
              <a:latin typeface="Proxima Nova"/>
              <a:ea typeface="Proxima Nova"/>
              <a:cs typeface="Proxima Nova"/>
              <a:sym typeface="Proxima Nova"/>
            </a:endParaRPr>
          </a:p>
          <a:p>
            <a:pPr indent="-298450" lvl="1" marL="914400" rtl="0" algn="l">
              <a:spcBef>
                <a:spcPts val="0"/>
              </a:spcBef>
              <a:spcAft>
                <a:spcPts val="0"/>
              </a:spcAft>
              <a:buSzPts val="1100"/>
              <a:buFont typeface="Proxima Nova"/>
              <a:buChar char="○"/>
            </a:pPr>
            <a:r>
              <a:rPr lang="nl-BE" sz="1100">
                <a:latin typeface="Proxima Nova"/>
                <a:ea typeface="Proxima Nova"/>
                <a:cs typeface="Proxima Nova"/>
                <a:sym typeface="Proxima Nova"/>
              </a:rPr>
              <a:t>Zelfstandig werkende sportbeoefenaars</a:t>
            </a:r>
            <a:endParaRPr sz="1100">
              <a:latin typeface="Proxima Nova"/>
              <a:ea typeface="Proxima Nova"/>
              <a:cs typeface="Proxima Nova"/>
              <a:sym typeface="Proxima Nova"/>
            </a:endParaRPr>
          </a:p>
          <a:p>
            <a:pPr indent="-298450" lvl="1" marL="914400" rtl="0" algn="l">
              <a:spcBef>
                <a:spcPts val="0"/>
              </a:spcBef>
              <a:spcAft>
                <a:spcPts val="0"/>
              </a:spcAft>
              <a:buSzPts val="1100"/>
              <a:buFont typeface="Proxima Nova"/>
              <a:buChar char="○"/>
            </a:pPr>
            <a:r>
              <a:rPr lang="nl-BE" sz="1100">
                <a:latin typeface="Proxima Nova"/>
                <a:ea typeface="Proxima Nova"/>
                <a:cs typeface="Proxima Nova"/>
                <a:sym typeface="Proxima Nova"/>
              </a:rPr>
              <a:t>Overige sportactiviteiten, n.e.g. </a:t>
            </a:r>
            <a:endParaRPr sz="1100">
              <a:latin typeface="Proxima Nova"/>
              <a:ea typeface="Proxima Nova"/>
              <a:cs typeface="Proxima Nova"/>
              <a:sym typeface="Proxima Nova"/>
            </a:endParaRPr>
          </a:p>
        </p:txBody>
      </p:sp>
      <p:sp>
        <p:nvSpPr>
          <p:cNvPr id="794" name="Google Shape;794;p104"/>
          <p:cNvSpPr/>
          <p:nvPr/>
        </p:nvSpPr>
        <p:spPr>
          <a:xfrm>
            <a:off x="102725" y="3091950"/>
            <a:ext cx="1087800" cy="2961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nl-BE"/>
              <a:t>Laag 4</a:t>
            </a:r>
            <a:endParaRPr/>
          </a:p>
        </p:txBody>
      </p:sp>
      <p:sp>
        <p:nvSpPr>
          <p:cNvPr id="795" name="Google Shape;795;p104"/>
          <p:cNvSpPr txBox="1"/>
          <p:nvPr/>
        </p:nvSpPr>
        <p:spPr>
          <a:xfrm>
            <a:off x="5688800" y="2131800"/>
            <a:ext cx="3455100" cy="1708500"/>
          </a:xfrm>
          <a:prstGeom prst="rect">
            <a:avLst/>
          </a:prstGeom>
          <a:solidFill>
            <a:srgbClr val="D9EAD3"/>
          </a:solid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298450" lvl="0" marL="457200" rtl="0" algn="l">
              <a:spcBef>
                <a:spcPts val="0"/>
              </a:spcBef>
              <a:spcAft>
                <a:spcPts val="0"/>
              </a:spcAft>
              <a:buSzPts val="1100"/>
              <a:buFont typeface="Proxima Nova"/>
              <a:buChar char="●"/>
            </a:pPr>
            <a:r>
              <a:rPr lang="nl-BE" sz="1100">
                <a:latin typeface="Proxima Nova"/>
                <a:ea typeface="Proxima Nova"/>
                <a:cs typeface="Proxima Nova"/>
                <a:sym typeface="Proxima Nova"/>
              </a:rPr>
              <a:t>Kermisattracties en pret- en themaparken</a:t>
            </a:r>
            <a:endParaRPr sz="1100">
              <a:latin typeface="Proxima Nova"/>
              <a:ea typeface="Proxima Nova"/>
              <a:cs typeface="Proxima Nova"/>
              <a:sym typeface="Proxima Nova"/>
            </a:endParaRPr>
          </a:p>
          <a:p>
            <a:pPr indent="-298450" lvl="1" marL="914400" rtl="0" algn="l">
              <a:spcBef>
                <a:spcPts val="0"/>
              </a:spcBef>
              <a:spcAft>
                <a:spcPts val="0"/>
              </a:spcAft>
              <a:buSzPts val="1100"/>
              <a:buFont typeface="Proxima Nova"/>
              <a:buChar char="○"/>
            </a:pPr>
            <a:r>
              <a:rPr lang="nl-BE" sz="1100">
                <a:latin typeface="Proxima Nova"/>
                <a:ea typeface="Proxima Nova"/>
                <a:cs typeface="Proxima Nova"/>
                <a:sym typeface="Proxima Nova"/>
              </a:rPr>
              <a:t>Exploitatie van kermisattracties</a:t>
            </a:r>
            <a:endParaRPr sz="1100">
              <a:latin typeface="Proxima Nova"/>
              <a:ea typeface="Proxima Nova"/>
              <a:cs typeface="Proxima Nova"/>
              <a:sym typeface="Proxima Nova"/>
            </a:endParaRPr>
          </a:p>
          <a:p>
            <a:pPr indent="-298450" lvl="1" marL="914400" rtl="0" algn="l">
              <a:spcBef>
                <a:spcPts val="0"/>
              </a:spcBef>
              <a:spcAft>
                <a:spcPts val="0"/>
              </a:spcAft>
              <a:buSzPts val="1100"/>
              <a:buFont typeface="Proxima Nova"/>
              <a:buChar char="○"/>
            </a:pPr>
            <a:r>
              <a:rPr lang="nl-BE" sz="1100">
                <a:latin typeface="Proxima Nova"/>
                <a:ea typeface="Proxima Nova"/>
                <a:cs typeface="Proxima Nova"/>
                <a:sym typeface="Proxima Nova"/>
              </a:rPr>
              <a:t>Exploitatie van pret- en themaparken </a:t>
            </a:r>
            <a:endParaRPr sz="1100">
              <a:latin typeface="Proxima Nova"/>
              <a:ea typeface="Proxima Nova"/>
              <a:cs typeface="Proxima Nova"/>
              <a:sym typeface="Proxima Nova"/>
            </a:endParaRPr>
          </a:p>
          <a:p>
            <a:pPr indent="-298450" lvl="0" marL="457200" rtl="0" algn="l">
              <a:spcBef>
                <a:spcPts val="0"/>
              </a:spcBef>
              <a:spcAft>
                <a:spcPts val="0"/>
              </a:spcAft>
              <a:buSzPts val="1100"/>
              <a:buFont typeface="Proxima Nova"/>
              <a:buChar char="●"/>
            </a:pPr>
            <a:r>
              <a:rPr lang="nl-BE" sz="1100">
                <a:latin typeface="Proxima Nova"/>
                <a:ea typeface="Proxima Nova"/>
                <a:cs typeface="Proxima Nova"/>
                <a:sym typeface="Proxima Nova"/>
              </a:rPr>
              <a:t>Overige ontspanning en recreatie</a:t>
            </a:r>
            <a:endParaRPr sz="1100">
              <a:latin typeface="Proxima Nova"/>
              <a:ea typeface="Proxima Nova"/>
              <a:cs typeface="Proxima Nova"/>
              <a:sym typeface="Proxima Nova"/>
            </a:endParaRPr>
          </a:p>
          <a:p>
            <a:pPr indent="-298450" lvl="1" marL="914400" rtl="0" algn="l">
              <a:spcBef>
                <a:spcPts val="0"/>
              </a:spcBef>
              <a:spcAft>
                <a:spcPts val="0"/>
              </a:spcAft>
              <a:buSzPts val="1100"/>
              <a:buFont typeface="Proxima Nova"/>
              <a:buChar char="○"/>
            </a:pPr>
            <a:r>
              <a:rPr lang="nl-BE" sz="1100">
                <a:latin typeface="Proxima Nova"/>
                <a:ea typeface="Proxima Nova"/>
                <a:cs typeface="Proxima Nova"/>
                <a:sym typeface="Proxima Nova"/>
              </a:rPr>
              <a:t>Exploitatie van snooker- en biljartenzalen</a:t>
            </a:r>
            <a:endParaRPr sz="1100">
              <a:latin typeface="Proxima Nova"/>
              <a:ea typeface="Proxima Nova"/>
              <a:cs typeface="Proxima Nova"/>
              <a:sym typeface="Proxima Nova"/>
            </a:endParaRPr>
          </a:p>
          <a:p>
            <a:pPr indent="-298450" lvl="1" marL="914400" rtl="0" algn="l">
              <a:spcBef>
                <a:spcPts val="0"/>
              </a:spcBef>
              <a:spcAft>
                <a:spcPts val="0"/>
              </a:spcAft>
              <a:buSzPts val="1100"/>
              <a:buFont typeface="Proxima Nova"/>
              <a:buChar char="○"/>
            </a:pPr>
            <a:r>
              <a:rPr lang="nl-BE" sz="1100">
                <a:latin typeface="Proxima Nova"/>
                <a:ea typeface="Proxima Nova"/>
                <a:cs typeface="Proxima Nova"/>
                <a:sym typeface="Proxima Nova"/>
              </a:rPr>
              <a:t>Exploitatie van recreatiedomeinen </a:t>
            </a:r>
            <a:endParaRPr sz="1100">
              <a:latin typeface="Proxima Nova"/>
              <a:ea typeface="Proxima Nova"/>
              <a:cs typeface="Proxima Nova"/>
              <a:sym typeface="Proxima Nova"/>
            </a:endParaRPr>
          </a:p>
          <a:p>
            <a:pPr indent="-298450" lvl="1" marL="914400" rtl="0" algn="l">
              <a:spcBef>
                <a:spcPts val="0"/>
              </a:spcBef>
              <a:spcAft>
                <a:spcPts val="0"/>
              </a:spcAft>
              <a:buSzPts val="1100"/>
              <a:buFont typeface="Proxima Nova"/>
              <a:buChar char="○"/>
            </a:pPr>
            <a:r>
              <a:rPr lang="nl-BE" sz="1100">
                <a:latin typeface="Proxima Nova"/>
                <a:ea typeface="Proxima Nova"/>
                <a:cs typeface="Proxima Nova"/>
                <a:sym typeface="Proxima Nova"/>
              </a:rPr>
              <a:t>Overige recreatie- en ontspanningsactiviteiten, n.e.g.</a:t>
            </a:r>
            <a:endParaRPr sz="1100">
              <a:latin typeface="Proxima Nova"/>
              <a:ea typeface="Proxima Nova"/>
              <a:cs typeface="Proxima Nova"/>
              <a:sym typeface="Proxima Nova"/>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9" name="Shape 799"/>
        <p:cNvGrpSpPr/>
        <p:nvPr/>
      </p:nvGrpSpPr>
      <p:grpSpPr>
        <a:xfrm>
          <a:off x="0" y="0"/>
          <a:ext cx="0" cy="0"/>
          <a:chOff x="0" y="0"/>
          <a:chExt cx="0" cy="0"/>
        </a:xfrm>
      </p:grpSpPr>
      <p:sp>
        <p:nvSpPr>
          <p:cNvPr id="800" name="Google Shape;800;p105"/>
          <p:cNvSpPr txBox="1"/>
          <p:nvPr/>
        </p:nvSpPr>
        <p:spPr>
          <a:xfrm>
            <a:off x="628650" y="121449"/>
            <a:ext cx="7886700" cy="13524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3200"/>
              <a:buFont typeface="Arial"/>
              <a:buNone/>
            </a:pPr>
            <a:r>
              <a:rPr b="1" lang="nl-BE" sz="2800"/>
              <a:t>Praktische </a:t>
            </a:r>
            <a:r>
              <a:rPr b="1" i="0" lang="nl-BE" sz="2800" u="none" cap="none" strike="noStrike">
                <a:solidFill>
                  <a:srgbClr val="000000"/>
                </a:solidFill>
                <a:latin typeface="Arial"/>
                <a:ea typeface="Arial"/>
                <a:cs typeface="Arial"/>
                <a:sym typeface="Arial"/>
              </a:rPr>
              <a:t>oefening</a:t>
            </a:r>
            <a:r>
              <a:rPr b="1" lang="nl-BE" sz="2800"/>
              <a:t> - Formele codelijst voor activiteiten</a:t>
            </a:r>
            <a:endParaRPr b="0" i="1" sz="2800" u="none" cap="none" strike="noStrike">
              <a:solidFill>
                <a:srgbClr val="000000"/>
              </a:solidFill>
              <a:latin typeface="Arial"/>
              <a:ea typeface="Arial"/>
              <a:cs typeface="Arial"/>
              <a:sym typeface="Arial"/>
            </a:endParaRPr>
          </a:p>
        </p:txBody>
      </p:sp>
      <p:sp>
        <p:nvSpPr>
          <p:cNvPr id="801" name="Google Shape;801;p105"/>
          <p:cNvSpPr txBox="1"/>
          <p:nvPr/>
        </p:nvSpPr>
        <p:spPr>
          <a:xfrm>
            <a:off x="628650" y="1065250"/>
            <a:ext cx="80835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nl-BE" sz="1500"/>
              <a:t>Voorstel 2: </a:t>
            </a:r>
            <a:r>
              <a:rPr b="1" lang="nl-BE" sz="1500" u="sng"/>
              <a:t>Tweede</a:t>
            </a:r>
            <a:r>
              <a:rPr lang="nl-BE" sz="1500"/>
              <a:t>, derde en vierde laag binnen NACE-BEL</a:t>
            </a:r>
            <a:endParaRPr sz="1300"/>
          </a:p>
        </p:txBody>
      </p:sp>
      <p:sp>
        <p:nvSpPr>
          <p:cNvPr id="802" name="Google Shape;802;p105"/>
          <p:cNvSpPr/>
          <p:nvPr/>
        </p:nvSpPr>
        <p:spPr>
          <a:xfrm>
            <a:off x="747475" y="1483750"/>
            <a:ext cx="5439600" cy="228000"/>
          </a:xfrm>
          <a:prstGeom prst="rect">
            <a:avLst/>
          </a:prstGeom>
          <a:solidFill>
            <a:srgbClr val="D4FF00">
              <a:alpha val="2291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nl-BE">
                <a:latin typeface="Proxima Nova"/>
                <a:ea typeface="Proxima Nova"/>
                <a:cs typeface="Proxima Nova"/>
                <a:sym typeface="Proxima Nova"/>
              </a:rPr>
              <a:t>Menselijke gezondheidzorg &amp; maatschappelijke dienstverlening</a:t>
            </a:r>
            <a:endParaRPr b="1">
              <a:latin typeface="Proxima Nova"/>
              <a:ea typeface="Proxima Nova"/>
              <a:cs typeface="Proxima Nova"/>
              <a:sym typeface="Proxima Nova"/>
            </a:endParaRPr>
          </a:p>
        </p:txBody>
      </p:sp>
      <p:sp>
        <p:nvSpPr>
          <p:cNvPr id="803" name="Google Shape;803;p105"/>
          <p:cNvSpPr/>
          <p:nvPr/>
        </p:nvSpPr>
        <p:spPr>
          <a:xfrm rot="5400000">
            <a:off x="941575" y="1665175"/>
            <a:ext cx="405000" cy="495900"/>
          </a:xfrm>
          <a:prstGeom prst="bentUpArrow">
            <a:avLst>
              <a:gd fmla="val 25000" name="adj1"/>
              <a:gd fmla="val 25000" name="adj2"/>
              <a:gd fmla="val 2500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105"/>
          <p:cNvSpPr/>
          <p:nvPr/>
        </p:nvSpPr>
        <p:spPr>
          <a:xfrm>
            <a:off x="1392025" y="1783575"/>
            <a:ext cx="3819600" cy="1149000"/>
          </a:xfrm>
          <a:prstGeom prst="rect">
            <a:avLst/>
          </a:prstGeom>
          <a:solidFill>
            <a:srgbClr val="00D7FF">
              <a:alpha val="3234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105"/>
          <p:cNvSpPr txBox="1"/>
          <p:nvPr/>
        </p:nvSpPr>
        <p:spPr>
          <a:xfrm>
            <a:off x="1240350" y="1710625"/>
            <a:ext cx="3971400" cy="1185300"/>
          </a:xfrm>
          <a:prstGeom prst="rect">
            <a:avLst/>
          </a:prstGeom>
          <a:noFill/>
          <a:ln>
            <a:noFill/>
          </a:ln>
        </p:spPr>
        <p:txBody>
          <a:bodyPr anchorCtr="0" anchor="t" bIns="91425" lIns="91425" spcFirstLastPara="1" rIns="91425" wrap="square" tIns="91425">
            <a:spAutoFit/>
          </a:bodyPr>
          <a:lstStyle/>
          <a:p>
            <a:pPr indent="-311150" lvl="0" marL="457200" rtl="0" algn="l">
              <a:spcBef>
                <a:spcPts val="0"/>
              </a:spcBef>
              <a:spcAft>
                <a:spcPts val="0"/>
              </a:spcAft>
              <a:buSzPts val="1300"/>
              <a:buFont typeface="Proxima Nova"/>
              <a:buChar char="●"/>
            </a:pPr>
            <a:r>
              <a:rPr lang="nl-BE" sz="1300">
                <a:latin typeface="Proxima Nova"/>
                <a:ea typeface="Proxima Nova"/>
                <a:cs typeface="Proxima Nova"/>
                <a:sym typeface="Proxima Nova"/>
              </a:rPr>
              <a:t>Menselijke gezondheidzorg</a:t>
            </a:r>
            <a:endParaRPr sz="1300">
              <a:latin typeface="Proxima Nova"/>
              <a:ea typeface="Proxima Nova"/>
              <a:cs typeface="Proxima Nova"/>
              <a:sym typeface="Proxima Nova"/>
            </a:endParaRPr>
          </a:p>
          <a:p>
            <a:pPr indent="-311150" lvl="0" marL="457200" rtl="0" algn="l">
              <a:spcBef>
                <a:spcPts val="0"/>
              </a:spcBef>
              <a:spcAft>
                <a:spcPts val="0"/>
              </a:spcAft>
              <a:buSzPts val="1300"/>
              <a:buFont typeface="Proxima Nova"/>
              <a:buChar char="●"/>
            </a:pPr>
            <a:r>
              <a:rPr lang="nl-BE" sz="1300">
                <a:latin typeface="Proxima Nova"/>
                <a:ea typeface="Proxima Nova"/>
                <a:cs typeface="Proxima Nova"/>
                <a:sym typeface="Proxima Nova"/>
              </a:rPr>
              <a:t>Maatschappelijke dienstverlening met huisvesting</a:t>
            </a:r>
            <a:endParaRPr sz="1300">
              <a:latin typeface="Proxima Nova"/>
              <a:ea typeface="Proxima Nova"/>
              <a:cs typeface="Proxima Nova"/>
              <a:sym typeface="Proxima Nova"/>
            </a:endParaRPr>
          </a:p>
          <a:p>
            <a:pPr indent="-311150" lvl="0" marL="457200" rtl="0" algn="l">
              <a:spcBef>
                <a:spcPts val="0"/>
              </a:spcBef>
              <a:spcAft>
                <a:spcPts val="0"/>
              </a:spcAft>
              <a:buSzPts val="1300"/>
              <a:buFont typeface="Proxima Nova"/>
              <a:buChar char="●"/>
            </a:pPr>
            <a:r>
              <a:rPr lang="nl-BE" sz="1300">
                <a:latin typeface="Proxima Nova"/>
                <a:ea typeface="Proxima Nova"/>
                <a:cs typeface="Proxima Nova"/>
                <a:sym typeface="Proxima Nova"/>
              </a:rPr>
              <a:t>Maatschappelijke dienstverlening zonder huisvesting</a:t>
            </a:r>
            <a:endParaRPr sz="1300">
              <a:latin typeface="Proxima Nova"/>
              <a:ea typeface="Proxima Nova"/>
              <a:cs typeface="Proxima Nova"/>
              <a:sym typeface="Proxima Nova"/>
            </a:endParaRPr>
          </a:p>
        </p:txBody>
      </p:sp>
      <p:sp>
        <p:nvSpPr>
          <p:cNvPr id="806" name="Google Shape;806;p105"/>
          <p:cNvSpPr/>
          <p:nvPr/>
        </p:nvSpPr>
        <p:spPr>
          <a:xfrm>
            <a:off x="-7400" y="1317325"/>
            <a:ext cx="865800" cy="296100"/>
          </a:xfrm>
          <a:prstGeom prst="ellipse">
            <a:avLst/>
          </a:prstGeom>
          <a:solidFill>
            <a:srgbClr val="E8F1B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nl-BE" sz="1100"/>
              <a:t>Laag 1</a:t>
            </a:r>
            <a:endParaRPr sz="1100"/>
          </a:p>
        </p:txBody>
      </p:sp>
      <p:sp>
        <p:nvSpPr>
          <p:cNvPr id="807" name="Google Shape;807;p105"/>
          <p:cNvSpPr/>
          <p:nvPr/>
        </p:nvSpPr>
        <p:spPr>
          <a:xfrm>
            <a:off x="304225" y="2193625"/>
            <a:ext cx="1087800" cy="296100"/>
          </a:xfrm>
          <a:prstGeom prst="ellipse">
            <a:avLst/>
          </a:prstGeom>
          <a:solidFill>
            <a:srgbClr val="00D7FF">
              <a:alpha val="3234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nl-BE"/>
              <a:t>Laag 2</a:t>
            </a:r>
            <a:endParaRPr/>
          </a:p>
        </p:txBody>
      </p:sp>
      <p:sp>
        <p:nvSpPr>
          <p:cNvPr id="808" name="Google Shape;808;p105"/>
          <p:cNvSpPr/>
          <p:nvPr/>
        </p:nvSpPr>
        <p:spPr>
          <a:xfrm>
            <a:off x="6769450" y="1449688"/>
            <a:ext cx="1087800" cy="296100"/>
          </a:xfrm>
          <a:prstGeom prst="ellipse">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nl-BE"/>
              <a:t>Laag 3</a:t>
            </a:r>
            <a:endParaRPr/>
          </a:p>
        </p:txBody>
      </p:sp>
      <p:sp>
        <p:nvSpPr>
          <p:cNvPr id="809" name="Google Shape;809;p105"/>
          <p:cNvSpPr/>
          <p:nvPr/>
        </p:nvSpPr>
        <p:spPr>
          <a:xfrm>
            <a:off x="5505125" y="1783575"/>
            <a:ext cx="3639000" cy="2827200"/>
          </a:xfrm>
          <a:prstGeom prst="rect">
            <a:avLst/>
          </a:prstGeom>
          <a:solidFill>
            <a:srgbClr val="FF8200">
              <a:alpha val="273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105"/>
          <p:cNvSpPr txBox="1"/>
          <p:nvPr/>
        </p:nvSpPr>
        <p:spPr>
          <a:xfrm>
            <a:off x="5395125" y="1745800"/>
            <a:ext cx="3713700" cy="2786100"/>
          </a:xfrm>
          <a:prstGeom prst="rect">
            <a:avLst/>
          </a:prstGeom>
          <a:noFill/>
          <a:ln>
            <a:noFill/>
          </a:ln>
        </p:spPr>
        <p:txBody>
          <a:bodyPr anchorCtr="0" anchor="t" bIns="91425" lIns="91425" spcFirstLastPara="1" rIns="91425" wrap="square" tIns="91425">
            <a:spAutoFit/>
          </a:bodyPr>
          <a:lstStyle/>
          <a:p>
            <a:pPr indent="-311150" lvl="0" marL="457200" rtl="0" algn="l">
              <a:spcBef>
                <a:spcPts val="0"/>
              </a:spcBef>
              <a:spcAft>
                <a:spcPts val="0"/>
              </a:spcAft>
              <a:buSzPts val="1300"/>
              <a:buFont typeface="Proxima Nova"/>
              <a:buChar char="●"/>
            </a:pPr>
            <a:r>
              <a:rPr lang="nl-BE" sz="1300">
                <a:latin typeface="Proxima Nova"/>
                <a:ea typeface="Proxima Nova"/>
                <a:cs typeface="Proxima Nova"/>
                <a:sym typeface="Proxima Nova"/>
              </a:rPr>
              <a:t>Ziekenhuizen</a:t>
            </a:r>
            <a:endParaRPr sz="1300">
              <a:latin typeface="Proxima Nova"/>
              <a:ea typeface="Proxima Nova"/>
              <a:cs typeface="Proxima Nova"/>
              <a:sym typeface="Proxima Nova"/>
            </a:endParaRPr>
          </a:p>
          <a:p>
            <a:pPr indent="-311150" lvl="0" marL="457200" rtl="0" algn="l">
              <a:spcBef>
                <a:spcPts val="0"/>
              </a:spcBef>
              <a:spcAft>
                <a:spcPts val="0"/>
              </a:spcAft>
              <a:buSzPts val="1300"/>
              <a:buFont typeface="Proxima Nova"/>
              <a:buChar char="●"/>
            </a:pPr>
            <a:r>
              <a:rPr lang="nl-BE" sz="1300">
                <a:latin typeface="Proxima Nova"/>
                <a:ea typeface="Proxima Nova"/>
                <a:cs typeface="Proxima Nova"/>
                <a:sym typeface="Proxima Nova"/>
              </a:rPr>
              <a:t>Praktijken van artsen en tandartsen</a:t>
            </a:r>
            <a:endParaRPr sz="1300">
              <a:latin typeface="Proxima Nova"/>
              <a:ea typeface="Proxima Nova"/>
              <a:cs typeface="Proxima Nova"/>
              <a:sym typeface="Proxima Nova"/>
            </a:endParaRPr>
          </a:p>
          <a:p>
            <a:pPr indent="-311150" lvl="0" marL="457200" rtl="0" algn="l">
              <a:spcBef>
                <a:spcPts val="0"/>
              </a:spcBef>
              <a:spcAft>
                <a:spcPts val="0"/>
              </a:spcAft>
              <a:buSzPts val="1300"/>
              <a:buFont typeface="Proxima Nova"/>
              <a:buChar char="●"/>
            </a:pPr>
            <a:r>
              <a:rPr lang="nl-BE" sz="1300">
                <a:latin typeface="Proxima Nova"/>
                <a:ea typeface="Proxima Nova"/>
                <a:cs typeface="Proxima Nova"/>
                <a:sym typeface="Proxima Nova"/>
              </a:rPr>
              <a:t>Overige menselijke gezondheidszorg</a:t>
            </a:r>
            <a:endParaRPr sz="1300">
              <a:latin typeface="Proxima Nova"/>
              <a:ea typeface="Proxima Nova"/>
              <a:cs typeface="Proxima Nova"/>
              <a:sym typeface="Proxima Nova"/>
            </a:endParaRPr>
          </a:p>
          <a:p>
            <a:pPr indent="-311150" lvl="0" marL="457200" rtl="0" algn="l">
              <a:spcBef>
                <a:spcPts val="0"/>
              </a:spcBef>
              <a:spcAft>
                <a:spcPts val="0"/>
              </a:spcAft>
              <a:buSzPts val="1300"/>
              <a:buFont typeface="Proxima Nova"/>
              <a:buChar char="●"/>
            </a:pPr>
            <a:r>
              <a:rPr lang="nl-BE" sz="1300">
                <a:latin typeface="Proxima Nova"/>
                <a:ea typeface="Proxima Nova"/>
                <a:cs typeface="Proxima Nova"/>
                <a:sym typeface="Proxima Nova"/>
              </a:rPr>
              <a:t>Verpleeginstelling met huisvesting</a:t>
            </a:r>
            <a:endParaRPr sz="1300">
              <a:latin typeface="Proxima Nova"/>
              <a:ea typeface="Proxima Nova"/>
              <a:cs typeface="Proxima Nova"/>
              <a:sym typeface="Proxima Nova"/>
            </a:endParaRPr>
          </a:p>
          <a:p>
            <a:pPr indent="-311150" lvl="0" marL="457200" rtl="0" algn="l">
              <a:spcBef>
                <a:spcPts val="0"/>
              </a:spcBef>
              <a:spcAft>
                <a:spcPts val="0"/>
              </a:spcAft>
              <a:buSzPts val="1300"/>
              <a:buFont typeface="Proxima Nova"/>
              <a:buChar char="●"/>
            </a:pPr>
            <a:r>
              <a:rPr lang="nl-BE" sz="1300">
                <a:latin typeface="Proxima Nova"/>
                <a:ea typeface="Proxima Nova"/>
                <a:cs typeface="Proxima Nova"/>
                <a:sym typeface="Proxima Nova"/>
              </a:rPr>
              <a:t>Instellingen met huisvesting voor personen met een mentale handicap of psychiatrische problemen en voor drugs- en alcoholverslaafden</a:t>
            </a:r>
            <a:endParaRPr sz="1300">
              <a:latin typeface="Proxima Nova"/>
              <a:ea typeface="Proxima Nova"/>
              <a:cs typeface="Proxima Nova"/>
              <a:sym typeface="Proxima Nova"/>
            </a:endParaRPr>
          </a:p>
          <a:p>
            <a:pPr indent="-311150" lvl="0" marL="457200" rtl="0" algn="l">
              <a:spcBef>
                <a:spcPts val="0"/>
              </a:spcBef>
              <a:spcAft>
                <a:spcPts val="0"/>
              </a:spcAft>
              <a:buSzPts val="1300"/>
              <a:buFont typeface="Proxima Nova"/>
              <a:buChar char="●"/>
            </a:pPr>
            <a:r>
              <a:rPr lang="nl-BE" sz="1300">
                <a:latin typeface="Proxima Nova"/>
                <a:ea typeface="Proxima Nova"/>
                <a:cs typeface="Proxima Nova"/>
                <a:sym typeface="Proxima Nova"/>
              </a:rPr>
              <a:t>Instelling voor ouderen en personen met lichamelijke handicap</a:t>
            </a:r>
            <a:endParaRPr sz="1300">
              <a:latin typeface="Proxima Nova"/>
              <a:ea typeface="Proxima Nova"/>
              <a:cs typeface="Proxima Nova"/>
              <a:sym typeface="Proxima Nova"/>
            </a:endParaRPr>
          </a:p>
          <a:p>
            <a:pPr indent="-311150" lvl="0" marL="457200" rtl="0" algn="l">
              <a:spcBef>
                <a:spcPts val="0"/>
              </a:spcBef>
              <a:spcAft>
                <a:spcPts val="0"/>
              </a:spcAft>
              <a:buSzPts val="1300"/>
              <a:buFont typeface="Proxima Nova"/>
              <a:buChar char="●"/>
            </a:pPr>
            <a:r>
              <a:rPr lang="nl-BE" sz="1300">
                <a:latin typeface="Proxima Nova"/>
                <a:ea typeface="Proxima Nova"/>
                <a:cs typeface="Proxima Nova"/>
                <a:sym typeface="Proxima Nova"/>
              </a:rPr>
              <a:t>Overige maatschappelijke dienstverlening met huisvesting </a:t>
            </a:r>
            <a:endParaRPr sz="1300">
              <a:latin typeface="Proxima Nova"/>
              <a:ea typeface="Proxima Nova"/>
              <a:cs typeface="Proxima Nova"/>
              <a:sym typeface="Proxima Nova"/>
            </a:endParaRPr>
          </a:p>
          <a:p>
            <a:pPr indent="-311150" lvl="0" marL="457200" rtl="0" algn="l">
              <a:spcBef>
                <a:spcPts val="0"/>
              </a:spcBef>
              <a:spcAft>
                <a:spcPts val="0"/>
              </a:spcAft>
              <a:buSzPts val="1300"/>
              <a:buFont typeface="Proxima Nova"/>
              <a:buChar char="●"/>
            </a:pPr>
            <a:r>
              <a:rPr lang="nl-BE" sz="1300">
                <a:latin typeface="Proxima Nova"/>
                <a:ea typeface="Proxima Nova"/>
                <a:cs typeface="Proxima Nova"/>
                <a:sym typeface="Proxima Nova"/>
              </a:rPr>
              <a:t>...</a:t>
            </a:r>
            <a:endParaRPr sz="1300">
              <a:latin typeface="Proxima Nova"/>
              <a:ea typeface="Proxima Nova"/>
              <a:cs typeface="Proxima Nova"/>
              <a:sym typeface="Proxima Nova"/>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4" name="Shape 814"/>
        <p:cNvGrpSpPr/>
        <p:nvPr/>
      </p:nvGrpSpPr>
      <p:grpSpPr>
        <a:xfrm>
          <a:off x="0" y="0"/>
          <a:ext cx="0" cy="0"/>
          <a:chOff x="0" y="0"/>
          <a:chExt cx="0" cy="0"/>
        </a:xfrm>
      </p:grpSpPr>
      <p:sp>
        <p:nvSpPr>
          <p:cNvPr id="815" name="Google Shape;815;p106"/>
          <p:cNvSpPr txBox="1"/>
          <p:nvPr/>
        </p:nvSpPr>
        <p:spPr>
          <a:xfrm>
            <a:off x="628650" y="121449"/>
            <a:ext cx="7886700" cy="13524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3200"/>
              <a:buFont typeface="Arial"/>
              <a:buNone/>
            </a:pPr>
            <a:r>
              <a:rPr b="1" lang="nl-BE" sz="2800"/>
              <a:t>Praktische </a:t>
            </a:r>
            <a:r>
              <a:rPr b="1" i="0" lang="nl-BE" sz="2800" u="none" cap="none" strike="noStrike">
                <a:solidFill>
                  <a:srgbClr val="000000"/>
                </a:solidFill>
                <a:latin typeface="Arial"/>
                <a:ea typeface="Arial"/>
                <a:cs typeface="Arial"/>
                <a:sym typeface="Arial"/>
              </a:rPr>
              <a:t>oefening</a:t>
            </a:r>
            <a:r>
              <a:rPr b="1" lang="nl-BE" sz="2800"/>
              <a:t> - Formele codelijst voor activiteiten</a:t>
            </a:r>
            <a:endParaRPr b="0" i="1" sz="2800" u="none" cap="none" strike="noStrike">
              <a:solidFill>
                <a:srgbClr val="000000"/>
              </a:solidFill>
              <a:latin typeface="Arial"/>
              <a:ea typeface="Arial"/>
              <a:cs typeface="Arial"/>
              <a:sym typeface="Arial"/>
            </a:endParaRPr>
          </a:p>
        </p:txBody>
      </p:sp>
      <p:sp>
        <p:nvSpPr>
          <p:cNvPr id="816" name="Google Shape;816;p106"/>
          <p:cNvSpPr txBox="1"/>
          <p:nvPr/>
        </p:nvSpPr>
        <p:spPr>
          <a:xfrm>
            <a:off x="628650" y="1058350"/>
            <a:ext cx="80835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nl-BE" sz="1500"/>
              <a:t>Voorstel 2: Tweede, derde en vierde laag binnen NACE-BEL</a:t>
            </a:r>
            <a:endParaRPr sz="1500"/>
          </a:p>
        </p:txBody>
      </p:sp>
      <p:sp>
        <p:nvSpPr>
          <p:cNvPr id="817" name="Google Shape;817;p106"/>
          <p:cNvSpPr/>
          <p:nvPr/>
        </p:nvSpPr>
        <p:spPr>
          <a:xfrm>
            <a:off x="2279975" y="3787000"/>
            <a:ext cx="5439000" cy="1316100"/>
          </a:xfrm>
          <a:prstGeom prst="rect">
            <a:avLst/>
          </a:prstGeom>
          <a:noFill/>
          <a:ln cap="flat" cmpd="sng" w="38100">
            <a:solidFill>
              <a:schemeClr val="accent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1" lang="nl-BE" sz="1600">
                <a:solidFill>
                  <a:srgbClr val="373636"/>
                </a:solidFill>
              </a:rPr>
              <a:t>Geef jullie input </a:t>
            </a:r>
            <a:r>
              <a:rPr lang="nl-BE" sz="1600">
                <a:solidFill>
                  <a:srgbClr val="373636"/>
                </a:solidFill>
              </a:rPr>
              <a:t>door een bericht te typen in de chat:</a:t>
            </a:r>
            <a:endParaRPr sz="1600">
              <a:solidFill>
                <a:srgbClr val="373636"/>
              </a:solidFill>
            </a:endParaRPr>
          </a:p>
          <a:p>
            <a:pPr indent="0" lvl="0" marL="0" marR="0" rtl="0" algn="ctr">
              <a:lnSpc>
                <a:spcPct val="100000"/>
              </a:lnSpc>
              <a:spcBef>
                <a:spcPts val="0"/>
              </a:spcBef>
              <a:spcAft>
                <a:spcPts val="0"/>
              </a:spcAft>
              <a:buNone/>
            </a:pPr>
            <a:r>
              <a:t/>
            </a:r>
            <a:endParaRPr sz="1600">
              <a:solidFill>
                <a:srgbClr val="373636"/>
              </a:solidFill>
            </a:endParaRPr>
          </a:p>
          <a:p>
            <a:pPr indent="-330200" lvl="0" marL="457200" marR="0" rtl="0" algn="l">
              <a:lnSpc>
                <a:spcPct val="100000"/>
              </a:lnSpc>
              <a:spcBef>
                <a:spcPts val="0"/>
              </a:spcBef>
              <a:spcAft>
                <a:spcPts val="0"/>
              </a:spcAft>
              <a:buSzPts val="1600"/>
              <a:buChar char="➔"/>
            </a:pPr>
            <a:r>
              <a:rPr b="1" lang="nl-BE" sz="1600">
                <a:solidFill>
                  <a:schemeClr val="dk1"/>
                </a:solidFill>
              </a:rPr>
              <a:t>+1</a:t>
            </a:r>
            <a:r>
              <a:rPr lang="nl-BE" sz="1600">
                <a:solidFill>
                  <a:schemeClr val="dk1"/>
                </a:solidFill>
              </a:rPr>
              <a:t> 	= </a:t>
            </a:r>
            <a:r>
              <a:rPr lang="nl-BE" sz="1600">
                <a:solidFill>
                  <a:srgbClr val="373636"/>
                </a:solidFill>
              </a:rPr>
              <a:t>Akkoord</a:t>
            </a:r>
            <a:endParaRPr sz="1600">
              <a:solidFill>
                <a:srgbClr val="373636"/>
              </a:solidFill>
            </a:endParaRPr>
          </a:p>
          <a:p>
            <a:pPr indent="-330200" lvl="0" marL="457200" rtl="0" algn="l">
              <a:spcBef>
                <a:spcPts val="0"/>
              </a:spcBef>
              <a:spcAft>
                <a:spcPts val="0"/>
              </a:spcAft>
              <a:buSzPts val="1600"/>
              <a:buChar char="➔"/>
            </a:pPr>
            <a:r>
              <a:rPr b="1" lang="nl-BE" sz="1600">
                <a:solidFill>
                  <a:schemeClr val="dk1"/>
                </a:solidFill>
              </a:rPr>
              <a:t>- 1	</a:t>
            </a:r>
            <a:r>
              <a:rPr lang="nl-BE" sz="1600">
                <a:solidFill>
                  <a:srgbClr val="373636"/>
                </a:solidFill>
              </a:rPr>
              <a:t>= Niet akkoord</a:t>
            </a:r>
            <a:endParaRPr sz="1600">
              <a:solidFill>
                <a:srgbClr val="373636"/>
              </a:solidFill>
            </a:endParaRPr>
          </a:p>
          <a:p>
            <a:pPr indent="-330200" lvl="0" marL="457200" rtl="0" algn="l">
              <a:spcBef>
                <a:spcPts val="0"/>
              </a:spcBef>
              <a:spcAft>
                <a:spcPts val="0"/>
              </a:spcAft>
              <a:buSzPts val="1600"/>
              <a:buChar char="➔"/>
            </a:pPr>
            <a:r>
              <a:rPr b="1" lang="nl-BE" sz="1600">
                <a:solidFill>
                  <a:srgbClr val="373636"/>
                </a:solidFill>
              </a:rPr>
              <a:t> 0</a:t>
            </a:r>
            <a:r>
              <a:rPr lang="nl-BE" sz="1600">
                <a:solidFill>
                  <a:srgbClr val="373636"/>
                </a:solidFill>
              </a:rPr>
              <a:t> 	= Onverschillig</a:t>
            </a:r>
            <a:endParaRPr sz="1600">
              <a:solidFill>
                <a:srgbClr val="373636"/>
              </a:solidFill>
            </a:endParaRPr>
          </a:p>
        </p:txBody>
      </p:sp>
      <p:graphicFrame>
        <p:nvGraphicFramePr>
          <p:cNvPr id="818" name="Google Shape;818;p106"/>
          <p:cNvGraphicFramePr/>
          <p:nvPr/>
        </p:nvGraphicFramePr>
        <p:xfrm>
          <a:off x="1021300" y="1464200"/>
          <a:ext cx="3000000" cy="3000000"/>
        </p:xfrm>
        <a:graphic>
          <a:graphicData uri="http://schemas.openxmlformats.org/drawingml/2006/table">
            <a:tbl>
              <a:tblPr>
                <a:noFill/>
                <a:tableStyleId>{88497F53-20B1-464A-AF22-1BBB38840B99}</a:tableStyleId>
              </a:tblPr>
              <a:tblGrid>
                <a:gridCol w="3349850"/>
                <a:gridCol w="4536850"/>
              </a:tblGrid>
              <a:tr h="265725">
                <a:tc>
                  <a:txBody>
                    <a:bodyPr/>
                    <a:lstStyle/>
                    <a:p>
                      <a:pPr indent="0" lvl="0" marL="0" rtl="0" algn="ctr">
                        <a:spcBef>
                          <a:spcPts val="0"/>
                        </a:spcBef>
                        <a:spcAft>
                          <a:spcPts val="0"/>
                        </a:spcAft>
                        <a:buNone/>
                      </a:pPr>
                      <a:r>
                        <a:rPr b="1" lang="nl-BE" sz="1300">
                          <a:solidFill>
                            <a:srgbClr val="6AA84F"/>
                          </a:solidFill>
                        </a:rPr>
                        <a:t>Pro</a:t>
                      </a:r>
                      <a:endParaRPr b="1" sz="1300">
                        <a:solidFill>
                          <a:srgbClr val="6AA84F"/>
                        </a:solidFill>
                      </a:endParaRPr>
                    </a:p>
                  </a:txBody>
                  <a:tcPr marT="54000" marB="54000" marR="54000" marL="54000"/>
                </a:tc>
                <a:tc>
                  <a:txBody>
                    <a:bodyPr/>
                    <a:lstStyle/>
                    <a:p>
                      <a:pPr indent="0" lvl="0" marL="0" rtl="0" algn="ctr">
                        <a:spcBef>
                          <a:spcPts val="0"/>
                        </a:spcBef>
                        <a:spcAft>
                          <a:spcPts val="0"/>
                        </a:spcAft>
                        <a:buNone/>
                      </a:pPr>
                      <a:r>
                        <a:rPr b="1" lang="nl-BE" sz="1300">
                          <a:solidFill>
                            <a:srgbClr val="D04A02"/>
                          </a:solidFill>
                        </a:rPr>
                        <a:t>Contra</a:t>
                      </a:r>
                      <a:endParaRPr b="1" sz="1300">
                        <a:solidFill>
                          <a:srgbClr val="D04A02"/>
                        </a:solidFill>
                      </a:endParaRPr>
                    </a:p>
                  </a:txBody>
                  <a:tcPr marT="54000" marB="54000" marR="54000" marL="54000"/>
                </a:tc>
              </a:tr>
              <a:tr h="437700">
                <a:tc>
                  <a:txBody>
                    <a:bodyPr/>
                    <a:lstStyle/>
                    <a:p>
                      <a:pPr indent="-311150" lvl="0" marL="457200" rtl="0" algn="l">
                        <a:spcBef>
                          <a:spcPts val="0"/>
                        </a:spcBef>
                        <a:spcAft>
                          <a:spcPts val="0"/>
                        </a:spcAft>
                        <a:buSzPts val="1300"/>
                        <a:buChar char="+"/>
                      </a:pPr>
                      <a:r>
                        <a:rPr lang="nl-BE" sz="1300"/>
                        <a:t>Alle mogelijke activiteiten zijn gecapteerd.</a:t>
                      </a:r>
                      <a:endParaRPr sz="1300"/>
                    </a:p>
                  </a:txBody>
                  <a:tcPr marT="54000" marB="54000" marR="54000" marL="54000"/>
                </a:tc>
                <a:tc>
                  <a:txBody>
                    <a:bodyPr/>
                    <a:lstStyle/>
                    <a:p>
                      <a:pPr indent="-311150" lvl="0" marL="457200" rtl="0" algn="l">
                        <a:spcBef>
                          <a:spcPts val="0"/>
                        </a:spcBef>
                        <a:spcAft>
                          <a:spcPts val="0"/>
                        </a:spcAft>
                        <a:buSzPts val="1300"/>
                        <a:buChar char="-"/>
                      </a:pPr>
                      <a:r>
                        <a:rPr lang="nl-BE" sz="1300"/>
                        <a:t>Een aantal groepen die weinig raakvlakken hebben met FV.</a:t>
                      </a:r>
                      <a:endParaRPr sz="1300"/>
                    </a:p>
                  </a:txBody>
                  <a:tcPr marT="54000" marB="54000" marR="54000" marL="54000"/>
                </a:tc>
              </a:tr>
              <a:tr h="609650">
                <a:tc>
                  <a:txBody>
                    <a:bodyPr/>
                    <a:lstStyle/>
                    <a:p>
                      <a:pPr indent="-311150" lvl="0" marL="457200" rtl="0" algn="l">
                        <a:spcBef>
                          <a:spcPts val="0"/>
                        </a:spcBef>
                        <a:spcAft>
                          <a:spcPts val="0"/>
                        </a:spcAft>
                        <a:buSzPts val="1300"/>
                        <a:buChar char="+"/>
                      </a:pPr>
                      <a:r>
                        <a:rPr lang="nl-BE" sz="1300"/>
                        <a:t>Voldoende detail om een activiteit in een relevante groep te plaatsen.</a:t>
                      </a:r>
                      <a:endParaRPr sz="1300"/>
                    </a:p>
                  </a:txBody>
                  <a:tcPr marT="54000" marB="54000" marR="54000" marL="54000"/>
                </a:tc>
                <a:tc>
                  <a:txBody>
                    <a:bodyPr/>
                    <a:lstStyle/>
                    <a:p>
                      <a:pPr indent="-311150" lvl="0" marL="457200" rtl="0" algn="l">
                        <a:spcBef>
                          <a:spcPts val="0"/>
                        </a:spcBef>
                        <a:spcAft>
                          <a:spcPts val="0"/>
                        </a:spcAft>
                        <a:buSzPts val="1300"/>
                        <a:buChar char="-"/>
                      </a:pPr>
                      <a:r>
                        <a:rPr lang="nl-BE" sz="1300"/>
                        <a:t>Aangezien de lijst relatief lang is, moet een zoekfunctie beschikbaar gemaakt worden (bv. in het verenigingsloket).</a:t>
                      </a:r>
                      <a:endParaRPr sz="1300"/>
                    </a:p>
                  </a:txBody>
                  <a:tcPr marT="54000" marB="54000" marR="54000" marL="54000"/>
                </a:tc>
              </a:tr>
              <a:tr h="609650">
                <a:tc>
                  <a:txBody>
                    <a:bodyPr/>
                    <a:lstStyle/>
                    <a:p>
                      <a:pPr indent="-311150" lvl="0" marL="457200" rtl="0" algn="l">
                        <a:spcBef>
                          <a:spcPts val="0"/>
                        </a:spcBef>
                        <a:spcAft>
                          <a:spcPts val="0"/>
                        </a:spcAft>
                        <a:buSzPts val="1300"/>
                        <a:buChar char="+"/>
                      </a:pPr>
                      <a:r>
                        <a:rPr lang="nl-BE" sz="1300"/>
                        <a:t>We aligneren met een Europese standaard. Dit komt </a:t>
                      </a:r>
                      <a:r>
                        <a:rPr lang="nl-BE" sz="1300"/>
                        <a:t>interoperabiliteit </a:t>
                      </a:r>
                      <a:r>
                        <a:rPr lang="nl-BE" sz="1300"/>
                        <a:t>ten goede.</a:t>
                      </a:r>
                      <a:endParaRPr sz="1300"/>
                    </a:p>
                  </a:txBody>
                  <a:tcPr marT="54000" marB="54000" marR="54000" marL="54000"/>
                </a:tc>
                <a:tc>
                  <a:txBody>
                    <a:bodyPr/>
                    <a:lstStyle/>
                    <a:p>
                      <a:pPr indent="-311150" lvl="0" marL="457200" rtl="0" algn="l">
                        <a:spcBef>
                          <a:spcPts val="0"/>
                        </a:spcBef>
                        <a:spcAft>
                          <a:spcPts val="0"/>
                        </a:spcAft>
                        <a:buSzPts val="1300"/>
                        <a:buChar char="-"/>
                      </a:pPr>
                      <a:r>
                        <a:rPr lang="nl-BE" sz="1300"/>
                        <a:t>Bij de registratie van de vereniging is hun activiteit misschien nog niet exact bepaald, dus het bijwerken ervan dient mogelijk gemaakt te worden.</a:t>
                      </a:r>
                      <a:endParaRPr sz="1300"/>
                    </a:p>
                  </a:txBody>
                  <a:tcPr marT="54000" marB="54000" marR="54000" marL="54000"/>
                </a:tc>
              </a:tr>
            </a:tbl>
          </a:graphicData>
        </a:graphic>
      </p:graphicFrame>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2" name="Shape 822"/>
        <p:cNvGrpSpPr/>
        <p:nvPr/>
      </p:nvGrpSpPr>
      <p:grpSpPr>
        <a:xfrm>
          <a:off x="0" y="0"/>
          <a:ext cx="0" cy="0"/>
          <a:chOff x="0" y="0"/>
          <a:chExt cx="0" cy="0"/>
        </a:xfrm>
      </p:grpSpPr>
      <p:sp>
        <p:nvSpPr>
          <p:cNvPr id="823" name="Google Shape;823;p107"/>
          <p:cNvSpPr txBox="1"/>
          <p:nvPr/>
        </p:nvSpPr>
        <p:spPr>
          <a:xfrm>
            <a:off x="628650" y="121449"/>
            <a:ext cx="7886700" cy="13524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3200"/>
              <a:buFont typeface="Arial"/>
              <a:buNone/>
            </a:pPr>
            <a:r>
              <a:rPr b="1" lang="nl-BE" sz="2800"/>
              <a:t>Praktische </a:t>
            </a:r>
            <a:r>
              <a:rPr b="1" i="0" lang="nl-BE" sz="2800" u="none" cap="none" strike="noStrike">
                <a:solidFill>
                  <a:srgbClr val="000000"/>
                </a:solidFill>
                <a:latin typeface="Arial"/>
                <a:ea typeface="Arial"/>
                <a:cs typeface="Arial"/>
                <a:sym typeface="Arial"/>
              </a:rPr>
              <a:t>oefening</a:t>
            </a:r>
            <a:r>
              <a:rPr b="1" lang="nl-BE" sz="2800"/>
              <a:t> - Formele codelijst voor activiteiten</a:t>
            </a:r>
            <a:endParaRPr b="0" i="1" sz="2800" u="none" cap="none" strike="noStrike">
              <a:solidFill>
                <a:srgbClr val="000000"/>
              </a:solidFill>
              <a:latin typeface="Arial"/>
              <a:ea typeface="Arial"/>
              <a:cs typeface="Arial"/>
              <a:sym typeface="Arial"/>
            </a:endParaRPr>
          </a:p>
        </p:txBody>
      </p:sp>
      <p:sp>
        <p:nvSpPr>
          <p:cNvPr id="824" name="Google Shape;824;p107"/>
          <p:cNvSpPr txBox="1"/>
          <p:nvPr/>
        </p:nvSpPr>
        <p:spPr>
          <a:xfrm>
            <a:off x="628650" y="1522450"/>
            <a:ext cx="80835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nl-BE" sz="1500"/>
              <a:t>Welke ideeën hebben jullie omtrent een formele codelijst voor activiteiten?</a:t>
            </a:r>
            <a:endParaRPr sz="1300"/>
          </a:p>
        </p:txBody>
      </p:sp>
      <p:pic>
        <p:nvPicPr>
          <p:cNvPr id="825" name="Google Shape;825;p107"/>
          <p:cNvPicPr preferRelativeResize="0"/>
          <p:nvPr/>
        </p:nvPicPr>
        <p:blipFill rotWithShape="1">
          <a:blip r:embed="rId3">
            <a:alphaModFix/>
          </a:blip>
          <a:srcRect b="0" l="0" r="0" t="0"/>
          <a:stretch/>
        </p:blipFill>
        <p:spPr>
          <a:xfrm>
            <a:off x="2752522" y="1835375"/>
            <a:ext cx="3638949" cy="3308124"/>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9" name="Shape 829"/>
        <p:cNvGrpSpPr/>
        <p:nvPr/>
      </p:nvGrpSpPr>
      <p:grpSpPr>
        <a:xfrm>
          <a:off x="0" y="0"/>
          <a:ext cx="0" cy="0"/>
          <a:chOff x="0" y="0"/>
          <a:chExt cx="0" cy="0"/>
        </a:xfrm>
      </p:grpSpPr>
      <p:grpSp>
        <p:nvGrpSpPr>
          <p:cNvPr id="830" name="Google Shape;830;p108"/>
          <p:cNvGrpSpPr/>
          <p:nvPr/>
        </p:nvGrpSpPr>
        <p:grpSpPr>
          <a:xfrm>
            <a:off x="436187" y="2354104"/>
            <a:ext cx="4010838" cy="435292"/>
            <a:chOff x="5272500" y="3774791"/>
            <a:chExt cx="4010838" cy="435292"/>
          </a:xfrm>
        </p:grpSpPr>
        <p:sp>
          <p:nvSpPr>
            <p:cNvPr id="831" name="Google Shape;831;p108"/>
            <p:cNvSpPr txBox="1"/>
            <p:nvPr/>
          </p:nvSpPr>
          <p:spPr>
            <a:xfrm>
              <a:off x="5756238" y="3792363"/>
              <a:ext cx="3527100" cy="400200"/>
            </a:xfrm>
            <a:prstGeom prst="rect">
              <a:avLst/>
            </a:prstGeom>
            <a:solidFill>
              <a:srgbClr val="FFF200"/>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lang="nl-BE" sz="1200"/>
                <a:t>Is iedereen mee? Zijn er nog vragen?</a:t>
              </a:r>
              <a:endParaRPr sz="1200"/>
            </a:p>
          </p:txBody>
        </p:sp>
        <p:pic>
          <p:nvPicPr>
            <p:cNvPr id="832" name="Google Shape;832;p108"/>
            <p:cNvPicPr preferRelativeResize="0"/>
            <p:nvPr/>
          </p:nvPicPr>
          <p:blipFill>
            <a:blip r:embed="rId3">
              <a:alphaModFix/>
            </a:blip>
            <a:stretch>
              <a:fillRect/>
            </a:stretch>
          </p:blipFill>
          <p:spPr>
            <a:xfrm>
              <a:off x="5272500" y="3774791"/>
              <a:ext cx="435300" cy="435292"/>
            </a:xfrm>
            <a:prstGeom prst="rect">
              <a:avLst/>
            </a:prstGeom>
            <a:noFill/>
            <a:ln>
              <a:noFill/>
            </a:ln>
          </p:spPr>
        </p:pic>
      </p:grpSp>
      <p:pic>
        <p:nvPicPr>
          <p:cNvPr id="833" name="Google Shape;833;p108"/>
          <p:cNvPicPr preferRelativeResize="0"/>
          <p:nvPr/>
        </p:nvPicPr>
        <p:blipFill rotWithShape="1">
          <a:blip r:embed="rId4">
            <a:alphaModFix amt="40000"/>
          </a:blip>
          <a:srcRect b="0" l="0" r="49451" t="0"/>
          <a:stretch/>
        </p:blipFill>
        <p:spPr>
          <a:xfrm>
            <a:off x="4732325" y="0"/>
            <a:ext cx="4411674" cy="5143501"/>
          </a:xfrm>
          <a:prstGeom prst="rect">
            <a:avLst/>
          </a:prstGeom>
          <a:noFill/>
          <a:ln>
            <a:noFill/>
          </a:ln>
        </p:spPr>
      </p:pic>
      <p:sp>
        <p:nvSpPr>
          <p:cNvPr id="834" name="Google Shape;834;p108"/>
          <p:cNvSpPr txBox="1"/>
          <p:nvPr/>
        </p:nvSpPr>
        <p:spPr>
          <a:xfrm>
            <a:off x="323851" y="273845"/>
            <a:ext cx="7886700" cy="6618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rPr b="1" lang="nl-BE" sz="3000"/>
              <a:t>Checkpoint</a:t>
            </a:r>
            <a:endParaRPr b="1" i="0" sz="3000" u="none" cap="none" strike="noStrike">
              <a:solidFill>
                <a:srgbClr val="000000"/>
              </a:solidFill>
              <a:latin typeface="Arial"/>
              <a:ea typeface="Arial"/>
              <a:cs typeface="Arial"/>
              <a:sym typeface="Aria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8" name="Shape 838"/>
        <p:cNvGrpSpPr/>
        <p:nvPr/>
      </p:nvGrpSpPr>
      <p:grpSpPr>
        <a:xfrm>
          <a:off x="0" y="0"/>
          <a:ext cx="0" cy="0"/>
          <a:chOff x="0" y="0"/>
          <a:chExt cx="0" cy="0"/>
        </a:xfrm>
      </p:grpSpPr>
      <p:sp>
        <p:nvSpPr>
          <p:cNvPr id="839" name="Google Shape;839;p109"/>
          <p:cNvSpPr txBox="1"/>
          <p:nvPr/>
        </p:nvSpPr>
        <p:spPr>
          <a:xfrm>
            <a:off x="628650" y="273849"/>
            <a:ext cx="7886700" cy="13524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3200"/>
              <a:buFont typeface="Arial"/>
              <a:buNone/>
            </a:pPr>
            <a:r>
              <a:rPr b="1" lang="nl-BE" sz="2800"/>
              <a:t>Praktische </a:t>
            </a:r>
            <a:r>
              <a:rPr b="1" i="0" lang="nl-BE" sz="2800" u="none" cap="none" strike="noStrike">
                <a:solidFill>
                  <a:srgbClr val="000000"/>
                </a:solidFill>
                <a:latin typeface="Arial"/>
                <a:ea typeface="Arial"/>
                <a:cs typeface="Arial"/>
                <a:sym typeface="Arial"/>
              </a:rPr>
              <a:t>oefening</a:t>
            </a:r>
            <a:r>
              <a:rPr b="1" lang="nl-BE" sz="2800"/>
              <a:t> - Definitie check voor het OSLO applicatieprofiel</a:t>
            </a:r>
            <a:endParaRPr b="0" i="1" sz="2800" u="none" cap="none" strike="noStrike">
              <a:solidFill>
                <a:srgbClr val="000000"/>
              </a:solidFill>
              <a:latin typeface="Arial"/>
              <a:ea typeface="Arial"/>
              <a:cs typeface="Arial"/>
              <a:sym typeface="Arial"/>
            </a:endParaRPr>
          </a:p>
        </p:txBody>
      </p:sp>
      <p:sp>
        <p:nvSpPr>
          <p:cNvPr id="840" name="Google Shape;840;p109"/>
          <p:cNvSpPr txBox="1"/>
          <p:nvPr/>
        </p:nvSpPr>
        <p:spPr>
          <a:xfrm>
            <a:off x="628650" y="1522125"/>
            <a:ext cx="42558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nl-BE" sz="1500"/>
              <a:t>Indien jullie verdere opmerkingen hebben ivm het model of de definities kan je deze altijd loggen via Github of per email doorsturen.</a:t>
            </a:r>
            <a:endParaRPr sz="1300"/>
          </a:p>
        </p:txBody>
      </p:sp>
      <p:sp>
        <p:nvSpPr>
          <p:cNvPr id="841" name="Google Shape;841;p109"/>
          <p:cNvSpPr txBox="1"/>
          <p:nvPr/>
        </p:nvSpPr>
        <p:spPr>
          <a:xfrm>
            <a:off x="4950300" y="1626250"/>
            <a:ext cx="3766200" cy="1741500"/>
          </a:xfrm>
          <a:prstGeom prst="rect">
            <a:avLst/>
          </a:prstGeom>
          <a:solidFill>
            <a:schemeClr val="dk1"/>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842" name="Google Shape;842;p109"/>
          <p:cNvPicPr preferRelativeResize="0"/>
          <p:nvPr/>
        </p:nvPicPr>
        <p:blipFill rotWithShape="1">
          <a:blip r:embed="rId3">
            <a:alphaModFix/>
          </a:blip>
          <a:srcRect b="0" l="0" r="0" t="0"/>
          <a:stretch/>
        </p:blipFill>
        <p:spPr>
          <a:xfrm>
            <a:off x="6044652" y="1801921"/>
            <a:ext cx="1577413" cy="548455"/>
          </a:xfrm>
          <a:prstGeom prst="rect">
            <a:avLst/>
          </a:prstGeom>
          <a:noFill/>
          <a:ln>
            <a:noFill/>
          </a:ln>
        </p:spPr>
      </p:pic>
      <p:sp>
        <p:nvSpPr>
          <p:cNvPr id="843" name="Google Shape;843;p109"/>
          <p:cNvSpPr txBox="1"/>
          <p:nvPr/>
        </p:nvSpPr>
        <p:spPr>
          <a:xfrm>
            <a:off x="5132825" y="2603250"/>
            <a:ext cx="3401100" cy="764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nl-BE" sz="1500" u="sng" cap="none" strike="noStrike">
                <a:solidFill>
                  <a:schemeClr val="hlink"/>
                </a:solidFill>
                <a:latin typeface="Arial"/>
                <a:ea typeface="Arial"/>
                <a:cs typeface="Arial"/>
                <a:sym typeface="Arial"/>
                <a:hlinkClick r:id="rId4"/>
              </a:rPr>
              <a:t>https://github.com/Informatievlaanderen/OSLOthema-feitelijkeVerenigingen</a:t>
            </a:r>
            <a:r>
              <a:rPr b="0" i="0" lang="nl-BE" sz="1500" u="none" cap="none" strike="noStrike">
                <a:solidFill>
                  <a:srgbClr val="000000"/>
                </a:solidFill>
                <a:latin typeface="Arial"/>
                <a:ea typeface="Arial"/>
                <a:cs typeface="Arial"/>
                <a:sym typeface="Arial"/>
              </a:rPr>
              <a:t> </a:t>
            </a:r>
            <a:endParaRPr b="0" i="0" sz="1500" u="none" cap="none" strike="noStrike">
              <a:solidFill>
                <a:schemeClr val="lt1"/>
              </a:solidFill>
              <a:latin typeface="Arial"/>
              <a:ea typeface="Arial"/>
              <a:cs typeface="Arial"/>
              <a:sym typeface="Arial"/>
            </a:endParaRPr>
          </a:p>
        </p:txBody>
      </p:sp>
      <p:pic>
        <p:nvPicPr>
          <p:cNvPr id="844" name="Google Shape;844;p109"/>
          <p:cNvPicPr preferRelativeResize="0"/>
          <p:nvPr/>
        </p:nvPicPr>
        <p:blipFill>
          <a:blip r:embed="rId5">
            <a:alphaModFix/>
          </a:blip>
          <a:stretch>
            <a:fillRect/>
          </a:stretch>
        </p:blipFill>
        <p:spPr>
          <a:xfrm>
            <a:off x="563100" y="3779400"/>
            <a:ext cx="8153400" cy="1209675"/>
          </a:xfrm>
          <a:prstGeom prst="rect">
            <a:avLst/>
          </a:prstGeom>
          <a:noFill/>
          <a:ln>
            <a:noFill/>
          </a:ln>
        </p:spPr>
      </p:pic>
      <p:cxnSp>
        <p:nvCxnSpPr>
          <p:cNvPr id="845" name="Google Shape;845;p109"/>
          <p:cNvCxnSpPr/>
          <p:nvPr/>
        </p:nvCxnSpPr>
        <p:spPr>
          <a:xfrm flipH="1">
            <a:off x="2131300" y="2664250"/>
            <a:ext cx="7500" cy="1716900"/>
          </a:xfrm>
          <a:prstGeom prst="straightConnector1">
            <a:avLst/>
          </a:prstGeom>
          <a:noFill/>
          <a:ln cap="flat" cmpd="sng" w="76200">
            <a:solidFill>
              <a:srgbClr val="D04A02"/>
            </a:solidFill>
            <a:prstDash val="solid"/>
            <a:round/>
            <a:headEnd len="med" w="med" type="none"/>
            <a:tailEnd len="med" w="med" type="triangle"/>
          </a:ln>
        </p:spPr>
      </p:cxnSp>
      <p:sp>
        <p:nvSpPr>
          <p:cNvPr id="846" name="Google Shape;846;p109"/>
          <p:cNvSpPr/>
          <p:nvPr/>
        </p:nvSpPr>
        <p:spPr>
          <a:xfrm>
            <a:off x="1650350" y="4492225"/>
            <a:ext cx="843600" cy="384900"/>
          </a:xfrm>
          <a:prstGeom prst="roundRect">
            <a:avLst>
              <a:gd fmla="val 16667" name="adj"/>
            </a:avLst>
          </a:prstGeom>
          <a:noFill/>
          <a:ln cap="flat" cmpd="sng" w="76200">
            <a:solidFill>
              <a:srgbClr val="D04A0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0" name="Shape 850"/>
        <p:cNvGrpSpPr/>
        <p:nvPr/>
      </p:nvGrpSpPr>
      <p:grpSpPr>
        <a:xfrm>
          <a:off x="0" y="0"/>
          <a:ext cx="0" cy="0"/>
          <a:chOff x="0" y="0"/>
          <a:chExt cx="0" cy="0"/>
        </a:xfrm>
      </p:grpSpPr>
      <p:sp>
        <p:nvSpPr>
          <p:cNvPr id="851" name="Google Shape;851;p110"/>
          <p:cNvSpPr txBox="1"/>
          <p:nvPr>
            <p:ph type="title"/>
          </p:nvPr>
        </p:nvSpPr>
        <p:spPr>
          <a:xfrm>
            <a:off x="899594" y="1501902"/>
            <a:ext cx="7772400" cy="2096100"/>
          </a:xfrm>
          <a:prstGeom prst="rect">
            <a:avLst/>
          </a:prstGeom>
          <a:noFill/>
          <a:ln>
            <a:noFill/>
          </a:ln>
        </p:spPr>
        <p:txBody>
          <a:bodyPr anchorCtr="0" anchor="b" bIns="91425" lIns="91425" spcFirstLastPara="1" rIns="91425" wrap="square" tIns="91425">
            <a:noAutofit/>
          </a:bodyPr>
          <a:lstStyle/>
          <a:p>
            <a:pPr indent="0" lvl="0" marL="0" rtl="0" algn="r">
              <a:lnSpc>
                <a:spcPct val="102702"/>
              </a:lnSpc>
              <a:spcBef>
                <a:spcPts val="0"/>
              </a:spcBef>
              <a:spcAft>
                <a:spcPts val="0"/>
              </a:spcAft>
              <a:buSzPts val="3700"/>
              <a:buNone/>
            </a:pPr>
            <a:r>
              <a:rPr b="1" lang="nl-BE">
                <a:solidFill>
                  <a:srgbClr val="4C4C4C"/>
                </a:solidFill>
              </a:rPr>
              <a:t>Q&amp;</a:t>
            </a:r>
            <a:r>
              <a:rPr b="1" lang="nl-BE">
                <a:solidFill>
                  <a:srgbClr val="4C4C4C"/>
                </a:solidFill>
              </a:rPr>
              <a:t>A</a:t>
            </a:r>
            <a:endParaRPr>
              <a:solidFill>
                <a:srgbClr val="4C4C4C"/>
              </a:solidFill>
            </a:endParaRPr>
          </a:p>
          <a:p>
            <a:pPr indent="0" lvl="0" marL="0" rtl="0" algn="r">
              <a:lnSpc>
                <a:spcPct val="102702"/>
              </a:lnSpc>
              <a:spcBef>
                <a:spcPts val="0"/>
              </a:spcBef>
              <a:spcAft>
                <a:spcPts val="0"/>
              </a:spcAft>
              <a:buSzPts val="3700"/>
              <a:buNone/>
            </a:pPr>
            <a:r>
              <a:t/>
            </a:r>
            <a:endParaRPr/>
          </a:p>
        </p:txBody>
      </p:sp>
      <p:sp>
        <p:nvSpPr>
          <p:cNvPr id="852" name="Google Shape;852;p110"/>
          <p:cNvSpPr/>
          <p:nvPr/>
        </p:nvSpPr>
        <p:spPr>
          <a:xfrm>
            <a:off x="-3133" y="782"/>
            <a:ext cx="328800" cy="51435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853" name="Google Shape;853;p110"/>
          <p:cNvSpPr txBox="1"/>
          <p:nvPr>
            <p:ph idx="1" type="subTitle"/>
          </p:nvPr>
        </p:nvSpPr>
        <p:spPr>
          <a:xfrm>
            <a:off x="1813994" y="3848751"/>
            <a:ext cx="6858000" cy="1241700"/>
          </a:xfrm>
          <a:prstGeom prst="rect">
            <a:avLst/>
          </a:prstGeom>
          <a:noFill/>
          <a:ln>
            <a:noFill/>
          </a:ln>
        </p:spPr>
        <p:txBody>
          <a:bodyPr anchorCtr="0" anchor="t" bIns="91425" lIns="91425" spcFirstLastPara="1" rIns="91425" wrap="square" tIns="91425">
            <a:normAutofit/>
          </a:bodyPr>
          <a:lstStyle/>
          <a:p>
            <a:pPr indent="0" lvl="0" marL="0" rtl="0" algn="r">
              <a:lnSpc>
                <a:spcPct val="90000"/>
              </a:lnSpc>
              <a:spcBef>
                <a:spcPts val="300"/>
              </a:spcBef>
              <a:spcAft>
                <a:spcPts val="0"/>
              </a:spcAft>
              <a:buSzPts val="1980"/>
              <a:buNone/>
            </a:pPr>
            <a:r>
              <a:t/>
            </a:r>
            <a:endParaRPr b="1">
              <a:solidFill>
                <a:srgbClr val="4C4C4C"/>
              </a:solidFill>
              <a:latin typeface="Arial"/>
              <a:ea typeface="Arial"/>
              <a:cs typeface="Arial"/>
              <a:sym typeface="Arial"/>
            </a:endParaRPr>
          </a:p>
          <a:p>
            <a:pPr indent="0" lvl="0" marL="0" rtl="0" algn="r">
              <a:lnSpc>
                <a:spcPct val="90000"/>
              </a:lnSpc>
              <a:spcBef>
                <a:spcPts val="300"/>
              </a:spcBef>
              <a:spcAft>
                <a:spcPts val="0"/>
              </a:spcAft>
              <a:buSzPts val="1980"/>
              <a:buNone/>
            </a:pPr>
            <a:r>
              <a:rPr lang="nl-BE" sz="1400">
                <a:solidFill>
                  <a:srgbClr val="4C4C4C"/>
                </a:solidFill>
              </a:rPr>
              <a:t>Digitaal Vlaanderen</a:t>
            </a:r>
            <a:endParaRPr sz="1400">
              <a:solidFill>
                <a:srgbClr val="4C4C4C"/>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pic>
        <p:nvPicPr>
          <p:cNvPr descr="Amazon.com : Neewer 12''X11''/30cm X 27cm Wooden Director's Film Movie  Slateboard Clapper Board : Camera &amp; Photo" id="447" name="Google Shape;447;p75"/>
          <p:cNvPicPr preferRelativeResize="0"/>
          <p:nvPr/>
        </p:nvPicPr>
        <p:blipFill rotWithShape="1">
          <a:blip r:embed="rId3">
            <a:alphaModFix/>
          </a:blip>
          <a:srcRect b="0" l="0" r="0" t="0"/>
          <a:stretch/>
        </p:blipFill>
        <p:spPr>
          <a:xfrm>
            <a:off x="2960127" y="665739"/>
            <a:ext cx="3223746" cy="3812020"/>
          </a:xfrm>
          <a:prstGeom prst="rect">
            <a:avLst/>
          </a:prstGeom>
          <a:noFill/>
          <a:ln>
            <a:noFill/>
          </a:ln>
        </p:spPr>
      </p:pic>
      <p:sp>
        <p:nvSpPr>
          <p:cNvPr id="448" name="Google Shape;448;p75"/>
          <p:cNvSpPr txBox="1"/>
          <p:nvPr/>
        </p:nvSpPr>
        <p:spPr>
          <a:xfrm>
            <a:off x="628651" y="273845"/>
            <a:ext cx="7886700" cy="7383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rPr b="1" i="0" lang="nl-BE" sz="3200" u="none" cap="none" strike="noStrike">
                <a:solidFill>
                  <a:srgbClr val="000000"/>
                </a:solidFill>
                <a:latin typeface="Arial"/>
                <a:ea typeface="Arial"/>
                <a:cs typeface="Arial"/>
                <a:sym typeface="Arial"/>
              </a:rPr>
              <a:t>Opname?</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7" name="Shape 857"/>
        <p:cNvGrpSpPr/>
        <p:nvPr/>
      </p:nvGrpSpPr>
      <p:grpSpPr>
        <a:xfrm>
          <a:off x="0" y="0"/>
          <a:ext cx="0" cy="0"/>
          <a:chOff x="0" y="0"/>
          <a:chExt cx="0" cy="0"/>
        </a:xfrm>
      </p:grpSpPr>
      <p:pic>
        <p:nvPicPr>
          <p:cNvPr id="858" name="Google Shape;858;p111"/>
          <p:cNvPicPr preferRelativeResize="0"/>
          <p:nvPr/>
        </p:nvPicPr>
        <p:blipFill rotWithShape="1">
          <a:blip r:embed="rId3">
            <a:alphaModFix/>
          </a:blip>
          <a:srcRect b="0" l="0" r="0" t="0"/>
          <a:stretch/>
        </p:blipFill>
        <p:spPr>
          <a:xfrm>
            <a:off x="1966437" y="640339"/>
            <a:ext cx="4953476" cy="4503160"/>
          </a:xfrm>
          <a:prstGeom prst="rect">
            <a:avLst/>
          </a:prstGeom>
          <a:noFill/>
          <a:ln>
            <a:noFill/>
          </a:ln>
        </p:spPr>
      </p:pic>
      <p:sp>
        <p:nvSpPr>
          <p:cNvPr id="859" name="Google Shape;859;p111"/>
          <p:cNvSpPr txBox="1"/>
          <p:nvPr/>
        </p:nvSpPr>
        <p:spPr>
          <a:xfrm>
            <a:off x="645459" y="486450"/>
            <a:ext cx="19350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nl-BE" sz="1400" u="none" cap="none" strike="noStrike">
                <a:solidFill>
                  <a:srgbClr val="000000"/>
                </a:solidFill>
                <a:latin typeface="Arial"/>
                <a:ea typeface="Arial"/>
                <a:cs typeface="Arial"/>
                <a:sym typeface="Arial"/>
              </a:rPr>
              <a:t>Waarom doen we ... ?</a:t>
            </a:r>
            <a:endParaRPr/>
          </a:p>
        </p:txBody>
      </p:sp>
      <p:sp>
        <p:nvSpPr>
          <p:cNvPr id="860" name="Google Shape;860;p111"/>
          <p:cNvSpPr txBox="1"/>
          <p:nvPr/>
        </p:nvSpPr>
        <p:spPr>
          <a:xfrm>
            <a:off x="2041712" y="948116"/>
            <a:ext cx="26307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nl-BE" sz="1400" u="none" cap="none" strike="noStrike">
                <a:solidFill>
                  <a:srgbClr val="000000"/>
                </a:solidFill>
                <a:latin typeface="Arial"/>
                <a:ea typeface="Arial"/>
                <a:cs typeface="Arial"/>
                <a:sym typeface="Arial"/>
              </a:rPr>
              <a:t>Moeten we niet ... toevoegen ?</a:t>
            </a:r>
            <a:endParaRPr/>
          </a:p>
        </p:txBody>
      </p:sp>
      <p:sp>
        <p:nvSpPr>
          <p:cNvPr id="861" name="Google Shape;861;p111"/>
          <p:cNvSpPr txBox="1"/>
          <p:nvPr/>
        </p:nvSpPr>
        <p:spPr>
          <a:xfrm>
            <a:off x="4769224" y="486449"/>
            <a:ext cx="22236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nl-BE" sz="1400" u="none" cap="none" strike="noStrike">
                <a:solidFill>
                  <a:srgbClr val="000000"/>
                </a:solidFill>
                <a:latin typeface="Arial"/>
                <a:ea typeface="Arial"/>
                <a:cs typeface="Arial"/>
                <a:sym typeface="Arial"/>
              </a:rPr>
              <a:t>Kunnen we niet beter ... ?</a:t>
            </a:r>
            <a:endParaRPr/>
          </a:p>
        </p:txBody>
      </p:sp>
      <p:sp>
        <p:nvSpPr>
          <p:cNvPr id="862" name="Google Shape;862;p111"/>
          <p:cNvSpPr txBox="1"/>
          <p:nvPr/>
        </p:nvSpPr>
        <p:spPr>
          <a:xfrm>
            <a:off x="6313045" y="948115"/>
            <a:ext cx="17364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nl-BE" sz="1400" u="none" cap="none" strike="noStrike">
                <a:solidFill>
                  <a:srgbClr val="000000"/>
                </a:solidFill>
                <a:latin typeface="Arial"/>
                <a:ea typeface="Arial"/>
                <a:cs typeface="Arial"/>
                <a:sym typeface="Arial"/>
              </a:rPr>
              <a:t>Hoe zit het met ... ?</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6" name="Shape 866"/>
        <p:cNvGrpSpPr/>
        <p:nvPr/>
      </p:nvGrpSpPr>
      <p:grpSpPr>
        <a:xfrm>
          <a:off x="0" y="0"/>
          <a:ext cx="0" cy="0"/>
          <a:chOff x="0" y="0"/>
          <a:chExt cx="0" cy="0"/>
        </a:xfrm>
      </p:grpSpPr>
      <p:sp>
        <p:nvSpPr>
          <p:cNvPr id="867" name="Google Shape;867;p112"/>
          <p:cNvSpPr txBox="1"/>
          <p:nvPr>
            <p:ph type="title"/>
          </p:nvPr>
        </p:nvSpPr>
        <p:spPr>
          <a:xfrm>
            <a:off x="899594" y="1501902"/>
            <a:ext cx="7772400" cy="2096100"/>
          </a:xfrm>
          <a:prstGeom prst="rect">
            <a:avLst/>
          </a:prstGeom>
          <a:noFill/>
          <a:ln>
            <a:noFill/>
          </a:ln>
        </p:spPr>
        <p:txBody>
          <a:bodyPr anchorCtr="0" anchor="b" bIns="91425" lIns="91425" spcFirstLastPara="1" rIns="91425" wrap="square" tIns="91425">
            <a:noAutofit/>
          </a:bodyPr>
          <a:lstStyle/>
          <a:p>
            <a:pPr indent="0" lvl="0" marL="0" rtl="0" algn="r">
              <a:lnSpc>
                <a:spcPct val="102702"/>
              </a:lnSpc>
              <a:spcBef>
                <a:spcPts val="0"/>
              </a:spcBef>
              <a:spcAft>
                <a:spcPts val="0"/>
              </a:spcAft>
              <a:buSzPts val="3700"/>
              <a:buNone/>
            </a:pPr>
            <a:r>
              <a:rPr b="1" lang="nl-BE">
                <a:solidFill>
                  <a:srgbClr val="4C4C4C"/>
                </a:solidFill>
              </a:rPr>
              <a:t>Volgende stappen</a:t>
            </a:r>
            <a:endParaRPr>
              <a:solidFill>
                <a:srgbClr val="4C4C4C"/>
              </a:solidFill>
            </a:endParaRPr>
          </a:p>
          <a:p>
            <a:pPr indent="0" lvl="0" marL="0" rtl="0" algn="r">
              <a:lnSpc>
                <a:spcPct val="102702"/>
              </a:lnSpc>
              <a:spcBef>
                <a:spcPts val="0"/>
              </a:spcBef>
              <a:spcAft>
                <a:spcPts val="0"/>
              </a:spcAft>
              <a:buSzPts val="3700"/>
              <a:buNone/>
            </a:pPr>
            <a:r>
              <a:t/>
            </a:r>
            <a:endParaRPr/>
          </a:p>
        </p:txBody>
      </p:sp>
      <p:sp>
        <p:nvSpPr>
          <p:cNvPr id="868" name="Google Shape;868;p112"/>
          <p:cNvSpPr/>
          <p:nvPr/>
        </p:nvSpPr>
        <p:spPr>
          <a:xfrm>
            <a:off x="-3133" y="782"/>
            <a:ext cx="328800" cy="51435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869" name="Google Shape;869;p112"/>
          <p:cNvSpPr txBox="1"/>
          <p:nvPr>
            <p:ph idx="1" type="subTitle"/>
          </p:nvPr>
        </p:nvSpPr>
        <p:spPr>
          <a:xfrm>
            <a:off x="1813994" y="3848751"/>
            <a:ext cx="6858000" cy="1241700"/>
          </a:xfrm>
          <a:prstGeom prst="rect">
            <a:avLst/>
          </a:prstGeom>
          <a:noFill/>
          <a:ln>
            <a:noFill/>
          </a:ln>
        </p:spPr>
        <p:txBody>
          <a:bodyPr anchorCtr="0" anchor="t" bIns="91425" lIns="91425" spcFirstLastPara="1" rIns="91425" wrap="square" tIns="91425">
            <a:normAutofit/>
          </a:bodyPr>
          <a:lstStyle/>
          <a:p>
            <a:pPr indent="0" lvl="0" marL="0" rtl="0" algn="r">
              <a:lnSpc>
                <a:spcPct val="90000"/>
              </a:lnSpc>
              <a:spcBef>
                <a:spcPts val="300"/>
              </a:spcBef>
              <a:spcAft>
                <a:spcPts val="0"/>
              </a:spcAft>
              <a:buSzPts val="1980"/>
              <a:buNone/>
            </a:pPr>
            <a:r>
              <a:t/>
            </a:r>
            <a:endParaRPr b="1">
              <a:solidFill>
                <a:srgbClr val="4C4C4C"/>
              </a:solidFill>
              <a:latin typeface="Arial"/>
              <a:ea typeface="Arial"/>
              <a:cs typeface="Arial"/>
              <a:sym typeface="Arial"/>
            </a:endParaRPr>
          </a:p>
          <a:p>
            <a:pPr indent="0" lvl="0" marL="0" rtl="0" algn="r">
              <a:lnSpc>
                <a:spcPct val="90000"/>
              </a:lnSpc>
              <a:spcBef>
                <a:spcPts val="300"/>
              </a:spcBef>
              <a:spcAft>
                <a:spcPts val="0"/>
              </a:spcAft>
              <a:buSzPts val="1980"/>
              <a:buNone/>
            </a:pPr>
            <a:r>
              <a:rPr lang="nl-BE" sz="1400">
                <a:solidFill>
                  <a:srgbClr val="4C4C4C"/>
                </a:solidFill>
              </a:rPr>
              <a:t>Digitaal Vlaanderen</a:t>
            </a:r>
            <a:endParaRPr sz="1400">
              <a:solidFill>
                <a:srgbClr val="4C4C4C"/>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3" name="Shape 873"/>
        <p:cNvGrpSpPr/>
        <p:nvPr/>
      </p:nvGrpSpPr>
      <p:grpSpPr>
        <a:xfrm>
          <a:off x="0" y="0"/>
          <a:ext cx="0" cy="0"/>
          <a:chOff x="0" y="0"/>
          <a:chExt cx="0" cy="0"/>
        </a:xfrm>
      </p:grpSpPr>
      <p:sp>
        <p:nvSpPr>
          <p:cNvPr id="874" name="Google Shape;874;p113"/>
          <p:cNvSpPr/>
          <p:nvPr/>
        </p:nvSpPr>
        <p:spPr>
          <a:xfrm>
            <a:off x="628638" y="4349115"/>
            <a:ext cx="1314600" cy="6018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nvGrpSpPr>
          <p:cNvPr id="875" name="Google Shape;875;p113"/>
          <p:cNvGrpSpPr/>
          <p:nvPr/>
        </p:nvGrpSpPr>
        <p:grpSpPr>
          <a:xfrm>
            <a:off x="641992" y="1367322"/>
            <a:ext cx="478299" cy="478299"/>
            <a:chOff x="4640263" y="1219200"/>
            <a:chExt cx="123825" cy="123825"/>
          </a:xfrm>
        </p:grpSpPr>
        <p:sp>
          <p:nvSpPr>
            <p:cNvPr id="876" name="Google Shape;876;p113"/>
            <p:cNvSpPr/>
            <p:nvPr/>
          </p:nvSpPr>
          <p:spPr>
            <a:xfrm>
              <a:off x="4673600" y="1285875"/>
              <a:ext cx="22225" cy="22225"/>
            </a:xfrm>
            <a:custGeom>
              <a:rect b="b" l="l" r="r" t="t"/>
              <a:pathLst>
                <a:path extrusionOk="0" h="100" w="106">
                  <a:moveTo>
                    <a:pt x="43" y="5"/>
                  </a:moveTo>
                  <a:cubicBezTo>
                    <a:pt x="17" y="11"/>
                    <a:pt x="0" y="37"/>
                    <a:pt x="6" y="63"/>
                  </a:cubicBezTo>
                  <a:cubicBezTo>
                    <a:pt x="9" y="75"/>
                    <a:pt x="16" y="86"/>
                    <a:pt x="27" y="93"/>
                  </a:cubicBezTo>
                  <a:cubicBezTo>
                    <a:pt x="35" y="98"/>
                    <a:pt x="44" y="100"/>
                    <a:pt x="53" y="100"/>
                  </a:cubicBezTo>
                  <a:cubicBezTo>
                    <a:pt x="57" y="100"/>
                    <a:pt x="60" y="100"/>
                    <a:pt x="63" y="99"/>
                  </a:cubicBezTo>
                  <a:cubicBezTo>
                    <a:pt x="89" y="94"/>
                    <a:pt x="106" y="68"/>
                    <a:pt x="100" y="42"/>
                  </a:cubicBezTo>
                  <a:cubicBezTo>
                    <a:pt x="94" y="16"/>
                    <a:pt x="69" y="0"/>
                    <a:pt x="43" y="5"/>
                  </a:cubicBezTo>
                  <a:close/>
                  <a:moveTo>
                    <a:pt x="73" y="65"/>
                  </a:moveTo>
                  <a:cubicBezTo>
                    <a:pt x="70" y="71"/>
                    <a:pt x="64" y="74"/>
                    <a:pt x="58" y="76"/>
                  </a:cubicBezTo>
                  <a:cubicBezTo>
                    <a:pt x="52" y="77"/>
                    <a:pt x="46" y="76"/>
                    <a:pt x="40" y="72"/>
                  </a:cubicBezTo>
                  <a:cubicBezTo>
                    <a:pt x="35" y="69"/>
                    <a:pt x="31" y="64"/>
                    <a:pt x="30" y="57"/>
                  </a:cubicBezTo>
                  <a:cubicBezTo>
                    <a:pt x="27" y="45"/>
                    <a:pt x="35" y="32"/>
                    <a:pt x="48" y="29"/>
                  </a:cubicBezTo>
                  <a:cubicBezTo>
                    <a:pt x="54" y="28"/>
                    <a:pt x="61" y="29"/>
                    <a:pt x="66" y="32"/>
                  </a:cubicBezTo>
                  <a:cubicBezTo>
                    <a:pt x="71" y="36"/>
                    <a:pt x="75" y="41"/>
                    <a:pt x="76" y="47"/>
                  </a:cubicBezTo>
                  <a:cubicBezTo>
                    <a:pt x="78" y="53"/>
                    <a:pt x="77" y="60"/>
                    <a:pt x="73" y="65"/>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877" name="Google Shape;877;p113"/>
            <p:cNvSpPr/>
            <p:nvPr/>
          </p:nvSpPr>
          <p:spPr>
            <a:xfrm>
              <a:off x="4652963" y="1265238"/>
              <a:ext cx="65088" cy="65088"/>
            </a:xfrm>
            <a:custGeom>
              <a:rect b="b" l="l" r="r" t="t"/>
              <a:pathLst>
                <a:path extrusionOk="0" h="304" w="304">
                  <a:moveTo>
                    <a:pt x="304" y="158"/>
                  </a:moveTo>
                  <a:cubicBezTo>
                    <a:pt x="288" y="83"/>
                    <a:pt x="288" y="83"/>
                    <a:pt x="288" y="83"/>
                  </a:cubicBezTo>
                  <a:cubicBezTo>
                    <a:pt x="250" y="82"/>
                    <a:pt x="250" y="82"/>
                    <a:pt x="250" y="82"/>
                  </a:cubicBezTo>
                  <a:cubicBezTo>
                    <a:pt x="244" y="75"/>
                    <a:pt x="238" y="68"/>
                    <a:pt x="231" y="62"/>
                  </a:cubicBezTo>
                  <a:cubicBezTo>
                    <a:pt x="233" y="24"/>
                    <a:pt x="233" y="24"/>
                    <a:pt x="233" y="24"/>
                  </a:cubicBezTo>
                  <a:cubicBezTo>
                    <a:pt x="160" y="0"/>
                    <a:pt x="160" y="0"/>
                    <a:pt x="160" y="0"/>
                  </a:cubicBezTo>
                  <a:cubicBezTo>
                    <a:pt x="140" y="33"/>
                    <a:pt x="140" y="33"/>
                    <a:pt x="140" y="33"/>
                  </a:cubicBezTo>
                  <a:cubicBezTo>
                    <a:pt x="135" y="33"/>
                    <a:pt x="131" y="34"/>
                    <a:pt x="126" y="35"/>
                  </a:cubicBezTo>
                  <a:cubicBezTo>
                    <a:pt x="122" y="36"/>
                    <a:pt x="118" y="37"/>
                    <a:pt x="113" y="39"/>
                  </a:cubicBezTo>
                  <a:cubicBezTo>
                    <a:pt x="81" y="18"/>
                    <a:pt x="81" y="18"/>
                    <a:pt x="81" y="18"/>
                  </a:cubicBezTo>
                  <a:cubicBezTo>
                    <a:pt x="25" y="70"/>
                    <a:pt x="25" y="70"/>
                    <a:pt x="25" y="70"/>
                  </a:cubicBezTo>
                  <a:cubicBezTo>
                    <a:pt x="43" y="103"/>
                    <a:pt x="43" y="103"/>
                    <a:pt x="43" y="103"/>
                  </a:cubicBezTo>
                  <a:cubicBezTo>
                    <a:pt x="39" y="112"/>
                    <a:pt x="36" y="121"/>
                    <a:pt x="34" y="129"/>
                  </a:cubicBezTo>
                  <a:cubicBezTo>
                    <a:pt x="0" y="146"/>
                    <a:pt x="0" y="146"/>
                    <a:pt x="0" y="146"/>
                  </a:cubicBezTo>
                  <a:cubicBezTo>
                    <a:pt x="17" y="221"/>
                    <a:pt x="17" y="221"/>
                    <a:pt x="17" y="221"/>
                  </a:cubicBezTo>
                  <a:cubicBezTo>
                    <a:pt x="55" y="222"/>
                    <a:pt x="55" y="222"/>
                    <a:pt x="55" y="222"/>
                  </a:cubicBezTo>
                  <a:cubicBezTo>
                    <a:pt x="60" y="230"/>
                    <a:pt x="66" y="237"/>
                    <a:pt x="73" y="243"/>
                  </a:cubicBezTo>
                  <a:cubicBezTo>
                    <a:pt x="71" y="281"/>
                    <a:pt x="71" y="281"/>
                    <a:pt x="71" y="281"/>
                  </a:cubicBezTo>
                  <a:cubicBezTo>
                    <a:pt x="144" y="304"/>
                    <a:pt x="144" y="304"/>
                    <a:pt x="144" y="304"/>
                  </a:cubicBezTo>
                  <a:cubicBezTo>
                    <a:pt x="164" y="272"/>
                    <a:pt x="164" y="272"/>
                    <a:pt x="164" y="272"/>
                  </a:cubicBezTo>
                  <a:cubicBezTo>
                    <a:pt x="169" y="271"/>
                    <a:pt x="174" y="270"/>
                    <a:pt x="178" y="270"/>
                  </a:cubicBezTo>
                  <a:cubicBezTo>
                    <a:pt x="182" y="269"/>
                    <a:pt x="186" y="267"/>
                    <a:pt x="191" y="266"/>
                  </a:cubicBezTo>
                  <a:cubicBezTo>
                    <a:pt x="223" y="287"/>
                    <a:pt x="223" y="287"/>
                    <a:pt x="223" y="287"/>
                  </a:cubicBezTo>
                  <a:cubicBezTo>
                    <a:pt x="280" y="235"/>
                    <a:pt x="280" y="235"/>
                    <a:pt x="280" y="235"/>
                  </a:cubicBezTo>
                  <a:cubicBezTo>
                    <a:pt x="262" y="201"/>
                    <a:pt x="262" y="201"/>
                    <a:pt x="262" y="201"/>
                  </a:cubicBezTo>
                  <a:cubicBezTo>
                    <a:pt x="265" y="193"/>
                    <a:pt x="268" y="184"/>
                    <a:pt x="270" y="175"/>
                  </a:cubicBezTo>
                  <a:lnTo>
                    <a:pt x="304" y="158"/>
                  </a:lnTo>
                  <a:close/>
                  <a:moveTo>
                    <a:pt x="248" y="159"/>
                  </a:moveTo>
                  <a:cubicBezTo>
                    <a:pt x="246" y="169"/>
                    <a:pt x="246" y="169"/>
                    <a:pt x="246" y="169"/>
                  </a:cubicBezTo>
                  <a:cubicBezTo>
                    <a:pt x="245" y="177"/>
                    <a:pt x="243" y="185"/>
                    <a:pt x="239" y="193"/>
                  </a:cubicBezTo>
                  <a:cubicBezTo>
                    <a:pt x="234" y="202"/>
                    <a:pt x="234" y="202"/>
                    <a:pt x="234" y="202"/>
                  </a:cubicBezTo>
                  <a:cubicBezTo>
                    <a:pt x="249" y="230"/>
                    <a:pt x="249" y="230"/>
                    <a:pt x="249" y="230"/>
                  </a:cubicBezTo>
                  <a:cubicBezTo>
                    <a:pt x="221" y="256"/>
                    <a:pt x="221" y="256"/>
                    <a:pt x="221" y="256"/>
                  </a:cubicBezTo>
                  <a:cubicBezTo>
                    <a:pt x="194" y="239"/>
                    <a:pt x="194" y="239"/>
                    <a:pt x="194" y="239"/>
                  </a:cubicBezTo>
                  <a:cubicBezTo>
                    <a:pt x="184" y="242"/>
                    <a:pt x="184" y="242"/>
                    <a:pt x="184" y="242"/>
                  </a:cubicBezTo>
                  <a:cubicBezTo>
                    <a:pt x="180" y="244"/>
                    <a:pt x="176" y="245"/>
                    <a:pt x="173" y="246"/>
                  </a:cubicBezTo>
                  <a:cubicBezTo>
                    <a:pt x="169" y="247"/>
                    <a:pt x="165" y="247"/>
                    <a:pt x="161" y="248"/>
                  </a:cubicBezTo>
                  <a:cubicBezTo>
                    <a:pt x="150" y="249"/>
                    <a:pt x="150" y="249"/>
                    <a:pt x="150" y="249"/>
                  </a:cubicBezTo>
                  <a:cubicBezTo>
                    <a:pt x="134" y="275"/>
                    <a:pt x="134" y="275"/>
                    <a:pt x="134" y="275"/>
                  </a:cubicBezTo>
                  <a:cubicBezTo>
                    <a:pt x="96" y="264"/>
                    <a:pt x="96" y="264"/>
                    <a:pt x="96" y="264"/>
                  </a:cubicBezTo>
                  <a:cubicBezTo>
                    <a:pt x="98" y="232"/>
                    <a:pt x="98" y="232"/>
                    <a:pt x="98" y="232"/>
                  </a:cubicBezTo>
                  <a:cubicBezTo>
                    <a:pt x="90" y="225"/>
                    <a:pt x="90" y="225"/>
                    <a:pt x="90" y="225"/>
                  </a:cubicBezTo>
                  <a:cubicBezTo>
                    <a:pt x="84" y="220"/>
                    <a:pt x="78" y="214"/>
                    <a:pt x="74" y="207"/>
                  </a:cubicBezTo>
                  <a:cubicBezTo>
                    <a:pt x="68" y="199"/>
                    <a:pt x="68" y="199"/>
                    <a:pt x="68" y="199"/>
                  </a:cubicBezTo>
                  <a:cubicBezTo>
                    <a:pt x="36" y="198"/>
                    <a:pt x="36" y="198"/>
                    <a:pt x="36" y="198"/>
                  </a:cubicBezTo>
                  <a:cubicBezTo>
                    <a:pt x="28" y="160"/>
                    <a:pt x="28" y="160"/>
                    <a:pt x="28" y="160"/>
                  </a:cubicBezTo>
                  <a:cubicBezTo>
                    <a:pt x="56" y="146"/>
                    <a:pt x="56" y="146"/>
                    <a:pt x="56" y="146"/>
                  </a:cubicBezTo>
                  <a:cubicBezTo>
                    <a:pt x="58" y="135"/>
                    <a:pt x="58" y="135"/>
                    <a:pt x="58" y="135"/>
                  </a:cubicBezTo>
                  <a:cubicBezTo>
                    <a:pt x="59" y="127"/>
                    <a:pt x="62" y="120"/>
                    <a:pt x="65" y="112"/>
                  </a:cubicBezTo>
                  <a:cubicBezTo>
                    <a:pt x="70" y="102"/>
                    <a:pt x="70" y="102"/>
                    <a:pt x="70" y="102"/>
                  </a:cubicBezTo>
                  <a:cubicBezTo>
                    <a:pt x="55" y="75"/>
                    <a:pt x="55" y="75"/>
                    <a:pt x="55" y="75"/>
                  </a:cubicBezTo>
                  <a:cubicBezTo>
                    <a:pt x="84" y="48"/>
                    <a:pt x="84" y="48"/>
                    <a:pt x="84" y="48"/>
                  </a:cubicBezTo>
                  <a:cubicBezTo>
                    <a:pt x="110" y="66"/>
                    <a:pt x="110" y="66"/>
                    <a:pt x="110" y="66"/>
                  </a:cubicBezTo>
                  <a:cubicBezTo>
                    <a:pt x="120" y="62"/>
                    <a:pt x="120" y="62"/>
                    <a:pt x="120" y="62"/>
                  </a:cubicBezTo>
                  <a:cubicBezTo>
                    <a:pt x="124" y="61"/>
                    <a:pt x="128" y="59"/>
                    <a:pt x="132" y="59"/>
                  </a:cubicBezTo>
                  <a:cubicBezTo>
                    <a:pt x="135" y="58"/>
                    <a:pt x="139" y="57"/>
                    <a:pt x="144" y="57"/>
                  </a:cubicBezTo>
                  <a:cubicBezTo>
                    <a:pt x="154" y="56"/>
                    <a:pt x="154" y="56"/>
                    <a:pt x="154" y="56"/>
                  </a:cubicBezTo>
                  <a:cubicBezTo>
                    <a:pt x="171" y="29"/>
                    <a:pt x="171" y="29"/>
                    <a:pt x="171" y="29"/>
                  </a:cubicBezTo>
                  <a:cubicBezTo>
                    <a:pt x="208" y="41"/>
                    <a:pt x="208" y="41"/>
                    <a:pt x="208" y="41"/>
                  </a:cubicBezTo>
                  <a:cubicBezTo>
                    <a:pt x="206" y="72"/>
                    <a:pt x="206" y="72"/>
                    <a:pt x="206" y="72"/>
                  </a:cubicBezTo>
                  <a:cubicBezTo>
                    <a:pt x="214" y="79"/>
                    <a:pt x="214" y="79"/>
                    <a:pt x="214" y="79"/>
                  </a:cubicBezTo>
                  <a:cubicBezTo>
                    <a:pt x="221" y="85"/>
                    <a:pt x="226" y="91"/>
                    <a:pt x="231" y="97"/>
                  </a:cubicBezTo>
                  <a:cubicBezTo>
                    <a:pt x="237" y="106"/>
                    <a:pt x="237" y="106"/>
                    <a:pt x="237" y="106"/>
                  </a:cubicBezTo>
                  <a:cubicBezTo>
                    <a:pt x="268" y="107"/>
                    <a:pt x="268" y="107"/>
                    <a:pt x="268" y="107"/>
                  </a:cubicBezTo>
                  <a:cubicBezTo>
                    <a:pt x="276" y="145"/>
                    <a:pt x="276" y="145"/>
                    <a:pt x="276" y="145"/>
                  </a:cubicBezTo>
                  <a:lnTo>
                    <a:pt x="248" y="159"/>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878" name="Google Shape;878;p113"/>
            <p:cNvSpPr/>
            <p:nvPr/>
          </p:nvSpPr>
          <p:spPr>
            <a:xfrm>
              <a:off x="4703763" y="1233488"/>
              <a:ext cx="47625" cy="47625"/>
            </a:xfrm>
            <a:custGeom>
              <a:rect b="b" l="l" r="r" t="t"/>
              <a:pathLst>
                <a:path extrusionOk="0" h="223" w="224">
                  <a:moveTo>
                    <a:pt x="200" y="101"/>
                  </a:moveTo>
                  <a:cubicBezTo>
                    <a:pt x="200" y="98"/>
                    <a:pt x="199" y="95"/>
                    <a:pt x="199" y="92"/>
                  </a:cubicBezTo>
                  <a:cubicBezTo>
                    <a:pt x="198" y="90"/>
                    <a:pt x="197" y="87"/>
                    <a:pt x="196" y="84"/>
                  </a:cubicBezTo>
                  <a:cubicBezTo>
                    <a:pt x="212" y="61"/>
                    <a:pt x="212" y="61"/>
                    <a:pt x="212" y="61"/>
                  </a:cubicBezTo>
                  <a:cubicBezTo>
                    <a:pt x="171" y="16"/>
                    <a:pt x="171" y="16"/>
                    <a:pt x="171" y="16"/>
                  </a:cubicBezTo>
                  <a:cubicBezTo>
                    <a:pt x="147" y="30"/>
                    <a:pt x="147" y="30"/>
                    <a:pt x="147" y="30"/>
                  </a:cubicBezTo>
                  <a:cubicBezTo>
                    <a:pt x="141" y="28"/>
                    <a:pt x="136" y="26"/>
                    <a:pt x="131" y="25"/>
                  </a:cubicBezTo>
                  <a:cubicBezTo>
                    <a:pt x="119" y="0"/>
                    <a:pt x="119" y="0"/>
                    <a:pt x="119" y="0"/>
                  </a:cubicBezTo>
                  <a:cubicBezTo>
                    <a:pt x="59" y="13"/>
                    <a:pt x="59" y="13"/>
                    <a:pt x="59" y="13"/>
                  </a:cubicBezTo>
                  <a:cubicBezTo>
                    <a:pt x="59" y="41"/>
                    <a:pt x="59" y="41"/>
                    <a:pt x="59" y="41"/>
                  </a:cubicBezTo>
                  <a:cubicBezTo>
                    <a:pt x="54" y="44"/>
                    <a:pt x="50" y="48"/>
                    <a:pt x="46" y="52"/>
                  </a:cubicBezTo>
                  <a:cubicBezTo>
                    <a:pt x="18" y="50"/>
                    <a:pt x="18" y="50"/>
                    <a:pt x="18" y="50"/>
                  </a:cubicBezTo>
                  <a:cubicBezTo>
                    <a:pt x="0" y="108"/>
                    <a:pt x="0" y="108"/>
                    <a:pt x="0" y="108"/>
                  </a:cubicBezTo>
                  <a:cubicBezTo>
                    <a:pt x="24" y="122"/>
                    <a:pt x="24" y="122"/>
                    <a:pt x="24" y="122"/>
                  </a:cubicBezTo>
                  <a:cubicBezTo>
                    <a:pt x="24" y="125"/>
                    <a:pt x="25" y="128"/>
                    <a:pt x="25" y="130"/>
                  </a:cubicBezTo>
                  <a:cubicBezTo>
                    <a:pt x="26" y="133"/>
                    <a:pt x="27" y="136"/>
                    <a:pt x="28" y="139"/>
                  </a:cubicBezTo>
                  <a:cubicBezTo>
                    <a:pt x="12" y="162"/>
                    <a:pt x="12" y="162"/>
                    <a:pt x="12" y="162"/>
                  </a:cubicBezTo>
                  <a:cubicBezTo>
                    <a:pt x="53" y="206"/>
                    <a:pt x="53" y="206"/>
                    <a:pt x="53" y="206"/>
                  </a:cubicBezTo>
                  <a:cubicBezTo>
                    <a:pt x="77" y="193"/>
                    <a:pt x="77" y="193"/>
                    <a:pt x="77" y="193"/>
                  </a:cubicBezTo>
                  <a:cubicBezTo>
                    <a:pt x="83" y="195"/>
                    <a:pt x="88" y="197"/>
                    <a:pt x="93" y="198"/>
                  </a:cubicBezTo>
                  <a:cubicBezTo>
                    <a:pt x="106" y="223"/>
                    <a:pt x="106" y="223"/>
                    <a:pt x="106" y="223"/>
                  </a:cubicBezTo>
                  <a:cubicBezTo>
                    <a:pt x="165" y="210"/>
                    <a:pt x="165" y="210"/>
                    <a:pt x="165" y="210"/>
                  </a:cubicBezTo>
                  <a:cubicBezTo>
                    <a:pt x="165" y="182"/>
                    <a:pt x="165" y="182"/>
                    <a:pt x="165" y="182"/>
                  </a:cubicBezTo>
                  <a:cubicBezTo>
                    <a:pt x="170" y="179"/>
                    <a:pt x="174" y="175"/>
                    <a:pt x="178" y="171"/>
                  </a:cubicBezTo>
                  <a:cubicBezTo>
                    <a:pt x="206" y="173"/>
                    <a:pt x="206" y="173"/>
                    <a:pt x="206" y="173"/>
                  </a:cubicBezTo>
                  <a:cubicBezTo>
                    <a:pt x="224" y="115"/>
                    <a:pt x="224" y="115"/>
                    <a:pt x="224" y="115"/>
                  </a:cubicBezTo>
                  <a:lnTo>
                    <a:pt x="200" y="101"/>
                  </a:lnTo>
                  <a:close/>
                  <a:moveTo>
                    <a:pt x="55" y="142"/>
                  </a:moveTo>
                  <a:cubicBezTo>
                    <a:pt x="52" y="133"/>
                    <a:pt x="52" y="133"/>
                    <a:pt x="52" y="133"/>
                  </a:cubicBezTo>
                  <a:cubicBezTo>
                    <a:pt x="51" y="130"/>
                    <a:pt x="50" y="128"/>
                    <a:pt x="49" y="125"/>
                  </a:cubicBezTo>
                  <a:cubicBezTo>
                    <a:pt x="49" y="123"/>
                    <a:pt x="49" y="120"/>
                    <a:pt x="48" y="117"/>
                  </a:cubicBezTo>
                  <a:cubicBezTo>
                    <a:pt x="47" y="108"/>
                    <a:pt x="47" y="108"/>
                    <a:pt x="47" y="108"/>
                  </a:cubicBezTo>
                  <a:cubicBezTo>
                    <a:pt x="29" y="97"/>
                    <a:pt x="29" y="97"/>
                    <a:pt x="29" y="97"/>
                  </a:cubicBezTo>
                  <a:cubicBezTo>
                    <a:pt x="36" y="76"/>
                    <a:pt x="36" y="76"/>
                    <a:pt x="36" y="76"/>
                  </a:cubicBezTo>
                  <a:cubicBezTo>
                    <a:pt x="57" y="77"/>
                    <a:pt x="57" y="77"/>
                    <a:pt x="57" y="77"/>
                  </a:cubicBezTo>
                  <a:cubicBezTo>
                    <a:pt x="63" y="70"/>
                    <a:pt x="63" y="70"/>
                    <a:pt x="63" y="70"/>
                  </a:cubicBezTo>
                  <a:cubicBezTo>
                    <a:pt x="67" y="66"/>
                    <a:pt x="71" y="62"/>
                    <a:pt x="75" y="59"/>
                  </a:cubicBezTo>
                  <a:cubicBezTo>
                    <a:pt x="83" y="54"/>
                    <a:pt x="83" y="54"/>
                    <a:pt x="83" y="54"/>
                  </a:cubicBezTo>
                  <a:cubicBezTo>
                    <a:pt x="84" y="33"/>
                    <a:pt x="84" y="33"/>
                    <a:pt x="84" y="33"/>
                  </a:cubicBezTo>
                  <a:cubicBezTo>
                    <a:pt x="105" y="28"/>
                    <a:pt x="105" y="28"/>
                    <a:pt x="105" y="28"/>
                  </a:cubicBezTo>
                  <a:cubicBezTo>
                    <a:pt x="114" y="47"/>
                    <a:pt x="114" y="47"/>
                    <a:pt x="114" y="47"/>
                  </a:cubicBezTo>
                  <a:cubicBezTo>
                    <a:pt x="123" y="48"/>
                    <a:pt x="123" y="48"/>
                    <a:pt x="123" y="48"/>
                  </a:cubicBezTo>
                  <a:cubicBezTo>
                    <a:pt x="129" y="49"/>
                    <a:pt x="134" y="51"/>
                    <a:pt x="139" y="54"/>
                  </a:cubicBezTo>
                  <a:cubicBezTo>
                    <a:pt x="147" y="57"/>
                    <a:pt x="147" y="57"/>
                    <a:pt x="147" y="57"/>
                  </a:cubicBezTo>
                  <a:cubicBezTo>
                    <a:pt x="166" y="47"/>
                    <a:pt x="166" y="47"/>
                    <a:pt x="166" y="47"/>
                  </a:cubicBezTo>
                  <a:cubicBezTo>
                    <a:pt x="181" y="63"/>
                    <a:pt x="181" y="63"/>
                    <a:pt x="181" y="63"/>
                  </a:cubicBezTo>
                  <a:cubicBezTo>
                    <a:pt x="169" y="81"/>
                    <a:pt x="169" y="81"/>
                    <a:pt x="169" y="81"/>
                  </a:cubicBezTo>
                  <a:cubicBezTo>
                    <a:pt x="172" y="90"/>
                    <a:pt x="172" y="90"/>
                    <a:pt x="172" y="90"/>
                  </a:cubicBezTo>
                  <a:cubicBezTo>
                    <a:pt x="173" y="93"/>
                    <a:pt x="174" y="95"/>
                    <a:pt x="175" y="98"/>
                  </a:cubicBezTo>
                  <a:cubicBezTo>
                    <a:pt x="175" y="100"/>
                    <a:pt x="175" y="103"/>
                    <a:pt x="176" y="106"/>
                  </a:cubicBezTo>
                  <a:cubicBezTo>
                    <a:pt x="177" y="115"/>
                    <a:pt x="177" y="115"/>
                    <a:pt x="177" y="115"/>
                  </a:cubicBezTo>
                  <a:cubicBezTo>
                    <a:pt x="195" y="126"/>
                    <a:pt x="195" y="126"/>
                    <a:pt x="195" y="126"/>
                  </a:cubicBezTo>
                  <a:cubicBezTo>
                    <a:pt x="188" y="147"/>
                    <a:pt x="188" y="147"/>
                    <a:pt x="188" y="147"/>
                  </a:cubicBezTo>
                  <a:cubicBezTo>
                    <a:pt x="167" y="146"/>
                    <a:pt x="167" y="146"/>
                    <a:pt x="167" y="146"/>
                  </a:cubicBezTo>
                  <a:cubicBezTo>
                    <a:pt x="161" y="153"/>
                    <a:pt x="161" y="153"/>
                    <a:pt x="161" y="153"/>
                  </a:cubicBezTo>
                  <a:cubicBezTo>
                    <a:pt x="157" y="157"/>
                    <a:pt x="153" y="161"/>
                    <a:pt x="149" y="164"/>
                  </a:cubicBezTo>
                  <a:cubicBezTo>
                    <a:pt x="141" y="169"/>
                    <a:pt x="141" y="169"/>
                    <a:pt x="141" y="169"/>
                  </a:cubicBezTo>
                  <a:cubicBezTo>
                    <a:pt x="140" y="190"/>
                    <a:pt x="140" y="190"/>
                    <a:pt x="140" y="190"/>
                  </a:cubicBezTo>
                  <a:cubicBezTo>
                    <a:pt x="119" y="195"/>
                    <a:pt x="119" y="195"/>
                    <a:pt x="119" y="195"/>
                  </a:cubicBezTo>
                  <a:cubicBezTo>
                    <a:pt x="110" y="176"/>
                    <a:pt x="110" y="176"/>
                    <a:pt x="110" y="176"/>
                  </a:cubicBezTo>
                  <a:cubicBezTo>
                    <a:pt x="101" y="174"/>
                    <a:pt x="101" y="174"/>
                    <a:pt x="101" y="174"/>
                  </a:cubicBezTo>
                  <a:cubicBezTo>
                    <a:pt x="95" y="174"/>
                    <a:pt x="90" y="172"/>
                    <a:pt x="85" y="169"/>
                  </a:cubicBezTo>
                  <a:cubicBezTo>
                    <a:pt x="77" y="165"/>
                    <a:pt x="77" y="165"/>
                    <a:pt x="77" y="165"/>
                  </a:cubicBezTo>
                  <a:cubicBezTo>
                    <a:pt x="58" y="176"/>
                    <a:pt x="58" y="176"/>
                    <a:pt x="58" y="176"/>
                  </a:cubicBezTo>
                  <a:cubicBezTo>
                    <a:pt x="43" y="160"/>
                    <a:pt x="43" y="160"/>
                    <a:pt x="43" y="160"/>
                  </a:cubicBezTo>
                  <a:lnTo>
                    <a:pt x="55" y="142"/>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879" name="Google Shape;879;p113"/>
            <p:cNvSpPr/>
            <p:nvPr/>
          </p:nvSpPr>
          <p:spPr>
            <a:xfrm>
              <a:off x="4719638" y="1249363"/>
              <a:ext cx="17463" cy="15875"/>
            </a:xfrm>
            <a:custGeom>
              <a:rect b="b" l="l" r="r" t="t"/>
              <a:pathLst>
                <a:path extrusionOk="0" h="79" w="80">
                  <a:moveTo>
                    <a:pt x="19" y="73"/>
                  </a:moveTo>
                  <a:cubicBezTo>
                    <a:pt x="25" y="77"/>
                    <a:pt x="32" y="79"/>
                    <a:pt x="39" y="79"/>
                  </a:cubicBezTo>
                  <a:cubicBezTo>
                    <a:pt x="42" y="79"/>
                    <a:pt x="44" y="79"/>
                    <a:pt x="47" y="78"/>
                  </a:cubicBezTo>
                  <a:cubicBezTo>
                    <a:pt x="67" y="74"/>
                    <a:pt x="80" y="54"/>
                    <a:pt x="76" y="33"/>
                  </a:cubicBezTo>
                  <a:cubicBezTo>
                    <a:pt x="76" y="33"/>
                    <a:pt x="76" y="33"/>
                    <a:pt x="76" y="33"/>
                  </a:cubicBezTo>
                  <a:cubicBezTo>
                    <a:pt x="71" y="13"/>
                    <a:pt x="51" y="0"/>
                    <a:pt x="31" y="5"/>
                  </a:cubicBezTo>
                  <a:cubicBezTo>
                    <a:pt x="21" y="7"/>
                    <a:pt x="13" y="13"/>
                    <a:pt x="7" y="21"/>
                  </a:cubicBezTo>
                  <a:cubicBezTo>
                    <a:pt x="2" y="30"/>
                    <a:pt x="0" y="40"/>
                    <a:pt x="2" y="50"/>
                  </a:cubicBezTo>
                  <a:cubicBezTo>
                    <a:pt x="4" y="59"/>
                    <a:pt x="10" y="68"/>
                    <a:pt x="19" y="73"/>
                  </a:cubicBezTo>
                  <a:close/>
                  <a:moveTo>
                    <a:pt x="28" y="34"/>
                  </a:moveTo>
                  <a:cubicBezTo>
                    <a:pt x="30" y="31"/>
                    <a:pt x="33" y="29"/>
                    <a:pt x="36" y="29"/>
                  </a:cubicBezTo>
                  <a:cubicBezTo>
                    <a:pt x="37" y="28"/>
                    <a:pt x="38" y="28"/>
                    <a:pt x="39" y="28"/>
                  </a:cubicBezTo>
                  <a:cubicBezTo>
                    <a:pt x="45" y="28"/>
                    <a:pt x="50" y="33"/>
                    <a:pt x="52" y="39"/>
                  </a:cubicBezTo>
                  <a:cubicBezTo>
                    <a:pt x="53" y="42"/>
                    <a:pt x="52" y="46"/>
                    <a:pt x="50" y="49"/>
                  </a:cubicBezTo>
                  <a:cubicBezTo>
                    <a:pt x="48" y="51"/>
                    <a:pt x="45" y="54"/>
                    <a:pt x="42" y="54"/>
                  </a:cubicBezTo>
                  <a:cubicBezTo>
                    <a:pt x="35" y="56"/>
                    <a:pt x="28" y="51"/>
                    <a:pt x="26" y="44"/>
                  </a:cubicBezTo>
                  <a:cubicBezTo>
                    <a:pt x="25" y="41"/>
                    <a:pt x="26" y="37"/>
                    <a:pt x="28" y="34"/>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880" name="Google Shape;880;p113"/>
            <p:cNvSpPr/>
            <p:nvPr/>
          </p:nvSpPr>
          <p:spPr>
            <a:xfrm>
              <a:off x="4640263" y="1219200"/>
              <a:ext cx="123825" cy="123825"/>
            </a:xfrm>
            <a:custGeom>
              <a:rect b="b" l="l" r="r" t="t"/>
              <a:pathLst>
                <a:path extrusionOk="0" h="78" w="78">
                  <a:moveTo>
                    <a:pt x="0" y="0"/>
                  </a:moveTo>
                  <a:lnTo>
                    <a:pt x="0" y="78"/>
                  </a:lnTo>
                  <a:lnTo>
                    <a:pt x="78" y="78"/>
                  </a:lnTo>
                  <a:lnTo>
                    <a:pt x="78" y="0"/>
                  </a:lnTo>
                  <a:lnTo>
                    <a:pt x="0" y="0"/>
                  </a:lnTo>
                  <a:close/>
                  <a:moveTo>
                    <a:pt x="74" y="74"/>
                  </a:moveTo>
                  <a:lnTo>
                    <a:pt x="4" y="74"/>
                  </a:lnTo>
                  <a:lnTo>
                    <a:pt x="4" y="3"/>
                  </a:lnTo>
                  <a:lnTo>
                    <a:pt x="74" y="3"/>
                  </a:lnTo>
                  <a:lnTo>
                    <a:pt x="74" y="74"/>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grpSp>
      <p:grpSp>
        <p:nvGrpSpPr>
          <p:cNvPr id="881" name="Google Shape;881;p113"/>
          <p:cNvGrpSpPr/>
          <p:nvPr/>
        </p:nvGrpSpPr>
        <p:grpSpPr>
          <a:xfrm>
            <a:off x="630430" y="1988262"/>
            <a:ext cx="470610" cy="478327"/>
            <a:chOff x="6215424" y="4028218"/>
            <a:chExt cx="202814" cy="206140"/>
          </a:xfrm>
        </p:grpSpPr>
        <p:sp>
          <p:nvSpPr>
            <p:cNvPr id="882" name="Google Shape;882;p113"/>
            <p:cNvSpPr/>
            <p:nvPr/>
          </p:nvSpPr>
          <p:spPr>
            <a:xfrm>
              <a:off x="6251997" y="4071442"/>
              <a:ext cx="86400" cy="6600"/>
            </a:xfrm>
            <a:prstGeom prst="rect">
              <a:avLst/>
            </a:pr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4400"/>
                <a:buFont typeface="Arial"/>
                <a:buNone/>
              </a:pPr>
              <a:r>
                <a:t/>
              </a:r>
              <a:endParaRPr b="0" i="0" sz="4400" u="none" cap="none" strike="noStrike">
                <a:solidFill>
                  <a:schemeClr val="dk1"/>
                </a:solidFill>
                <a:latin typeface="Arial"/>
                <a:ea typeface="Arial"/>
                <a:cs typeface="Arial"/>
                <a:sym typeface="Arial"/>
              </a:endParaRPr>
            </a:p>
          </p:txBody>
        </p:sp>
        <p:sp>
          <p:nvSpPr>
            <p:cNvPr id="883" name="Google Shape;883;p113"/>
            <p:cNvSpPr/>
            <p:nvPr/>
          </p:nvSpPr>
          <p:spPr>
            <a:xfrm>
              <a:off x="6251997" y="4108014"/>
              <a:ext cx="129600" cy="9900"/>
            </a:xfrm>
            <a:prstGeom prst="rect">
              <a:avLst/>
            </a:pr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4400"/>
                <a:buFont typeface="Arial"/>
                <a:buNone/>
              </a:pPr>
              <a:r>
                <a:t/>
              </a:r>
              <a:endParaRPr b="0" i="0" sz="4400" u="none" cap="none" strike="noStrike">
                <a:solidFill>
                  <a:schemeClr val="dk1"/>
                </a:solidFill>
                <a:latin typeface="Arial"/>
                <a:ea typeface="Arial"/>
                <a:cs typeface="Arial"/>
                <a:sym typeface="Arial"/>
              </a:endParaRPr>
            </a:p>
          </p:txBody>
        </p:sp>
        <p:sp>
          <p:nvSpPr>
            <p:cNvPr id="884" name="Google Shape;884;p113"/>
            <p:cNvSpPr/>
            <p:nvPr/>
          </p:nvSpPr>
          <p:spPr>
            <a:xfrm>
              <a:off x="6251997" y="4144589"/>
              <a:ext cx="129600" cy="9900"/>
            </a:xfrm>
            <a:prstGeom prst="rect">
              <a:avLst/>
            </a:pr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4400"/>
                <a:buFont typeface="Arial"/>
                <a:buNone/>
              </a:pPr>
              <a:r>
                <a:t/>
              </a:r>
              <a:endParaRPr b="0" i="0" sz="4400" u="none" cap="none" strike="noStrike">
                <a:solidFill>
                  <a:schemeClr val="dk1"/>
                </a:solidFill>
                <a:latin typeface="Arial"/>
                <a:ea typeface="Arial"/>
                <a:cs typeface="Arial"/>
                <a:sym typeface="Arial"/>
              </a:endParaRPr>
            </a:p>
          </p:txBody>
        </p:sp>
        <p:sp>
          <p:nvSpPr>
            <p:cNvPr id="885" name="Google Shape;885;p113"/>
            <p:cNvSpPr/>
            <p:nvPr/>
          </p:nvSpPr>
          <p:spPr>
            <a:xfrm>
              <a:off x="6251997" y="4181161"/>
              <a:ext cx="129600" cy="9900"/>
            </a:xfrm>
            <a:prstGeom prst="rect">
              <a:avLst/>
            </a:pr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4400"/>
                <a:buFont typeface="Arial"/>
                <a:buNone/>
              </a:pPr>
              <a:r>
                <a:t/>
              </a:r>
              <a:endParaRPr b="0" i="0" sz="4400" u="none" cap="none" strike="noStrike">
                <a:solidFill>
                  <a:schemeClr val="dk1"/>
                </a:solidFill>
                <a:latin typeface="Arial"/>
                <a:ea typeface="Arial"/>
                <a:cs typeface="Arial"/>
                <a:sym typeface="Arial"/>
              </a:endParaRPr>
            </a:p>
          </p:txBody>
        </p:sp>
        <p:sp>
          <p:nvSpPr>
            <p:cNvPr id="886" name="Google Shape;886;p113"/>
            <p:cNvSpPr/>
            <p:nvPr/>
          </p:nvSpPr>
          <p:spPr>
            <a:xfrm>
              <a:off x="6215424" y="4028218"/>
              <a:ext cx="202814" cy="206140"/>
            </a:xfrm>
            <a:custGeom>
              <a:rect b="b" l="l" r="r" t="t"/>
              <a:pathLst>
                <a:path extrusionOk="0" h="62" w="61">
                  <a:moveTo>
                    <a:pt x="48" y="0"/>
                  </a:moveTo>
                  <a:lnTo>
                    <a:pt x="0" y="0"/>
                  </a:lnTo>
                  <a:lnTo>
                    <a:pt x="0" y="62"/>
                  </a:lnTo>
                  <a:lnTo>
                    <a:pt x="61" y="62"/>
                  </a:lnTo>
                  <a:lnTo>
                    <a:pt x="61" y="13"/>
                  </a:lnTo>
                  <a:lnTo>
                    <a:pt x="48" y="0"/>
                  </a:lnTo>
                  <a:close/>
                  <a:moveTo>
                    <a:pt x="49" y="5"/>
                  </a:moveTo>
                  <a:lnTo>
                    <a:pt x="57" y="13"/>
                  </a:lnTo>
                  <a:lnTo>
                    <a:pt x="49" y="13"/>
                  </a:lnTo>
                  <a:lnTo>
                    <a:pt x="49" y="5"/>
                  </a:lnTo>
                  <a:close/>
                  <a:moveTo>
                    <a:pt x="2" y="59"/>
                  </a:moveTo>
                  <a:lnTo>
                    <a:pt x="2" y="3"/>
                  </a:lnTo>
                  <a:lnTo>
                    <a:pt x="46" y="3"/>
                  </a:lnTo>
                  <a:lnTo>
                    <a:pt x="46" y="15"/>
                  </a:lnTo>
                  <a:lnTo>
                    <a:pt x="59" y="15"/>
                  </a:lnTo>
                  <a:lnTo>
                    <a:pt x="59" y="59"/>
                  </a:lnTo>
                  <a:lnTo>
                    <a:pt x="2" y="59"/>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4400"/>
                <a:buFont typeface="Arial"/>
                <a:buNone/>
              </a:pPr>
              <a:r>
                <a:t/>
              </a:r>
              <a:endParaRPr b="0" i="0" sz="4400" u="none" cap="none" strike="noStrike">
                <a:solidFill>
                  <a:schemeClr val="dk1"/>
                </a:solidFill>
                <a:latin typeface="Arial"/>
                <a:ea typeface="Arial"/>
                <a:cs typeface="Arial"/>
                <a:sym typeface="Arial"/>
              </a:endParaRPr>
            </a:p>
          </p:txBody>
        </p:sp>
      </p:grpSp>
      <p:grpSp>
        <p:nvGrpSpPr>
          <p:cNvPr id="887" name="Google Shape;887;p113"/>
          <p:cNvGrpSpPr/>
          <p:nvPr/>
        </p:nvGrpSpPr>
        <p:grpSpPr>
          <a:xfrm>
            <a:off x="641575" y="3316662"/>
            <a:ext cx="479163" cy="478593"/>
            <a:chOff x="4148138" y="53975"/>
            <a:chExt cx="1335088" cy="1333500"/>
          </a:xfrm>
        </p:grpSpPr>
        <p:sp>
          <p:nvSpPr>
            <p:cNvPr id="888" name="Google Shape;888;p113"/>
            <p:cNvSpPr/>
            <p:nvPr/>
          </p:nvSpPr>
          <p:spPr>
            <a:xfrm>
              <a:off x="4579938" y="236538"/>
              <a:ext cx="685800" cy="479425"/>
            </a:xfrm>
            <a:custGeom>
              <a:rect b="b" l="l" r="r" t="t"/>
              <a:pathLst>
                <a:path extrusionOk="0" h="302" w="432">
                  <a:moveTo>
                    <a:pt x="297" y="0"/>
                  </a:moveTo>
                  <a:lnTo>
                    <a:pt x="265" y="0"/>
                  </a:lnTo>
                  <a:lnTo>
                    <a:pt x="165" y="0"/>
                  </a:lnTo>
                  <a:lnTo>
                    <a:pt x="132" y="0"/>
                  </a:lnTo>
                  <a:lnTo>
                    <a:pt x="0" y="0"/>
                  </a:lnTo>
                  <a:lnTo>
                    <a:pt x="0" y="166"/>
                  </a:lnTo>
                  <a:lnTo>
                    <a:pt x="132" y="166"/>
                  </a:lnTo>
                  <a:lnTo>
                    <a:pt x="132" y="302"/>
                  </a:lnTo>
                  <a:lnTo>
                    <a:pt x="297" y="302"/>
                  </a:lnTo>
                  <a:lnTo>
                    <a:pt x="297" y="166"/>
                  </a:lnTo>
                  <a:lnTo>
                    <a:pt x="432" y="166"/>
                  </a:lnTo>
                  <a:lnTo>
                    <a:pt x="432" y="0"/>
                  </a:lnTo>
                  <a:lnTo>
                    <a:pt x="297" y="0"/>
                  </a:lnTo>
                  <a:close/>
                  <a:moveTo>
                    <a:pt x="130" y="131"/>
                  </a:moveTo>
                  <a:lnTo>
                    <a:pt x="35" y="131"/>
                  </a:lnTo>
                  <a:lnTo>
                    <a:pt x="35" y="35"/>
                  </a:lnTo>
                  <a:lnTo>
                    <a:pt x="130" y="35"/>
                  </a:lnTo>
                  <a:lnTo>
                    <a:pt x="130" y="131"/>
                  </a:lnTo>
                  <a:close/>
                  <a:moveTo>
                    <a:pt x="168" y="35"/>
                  </a:moveTo>
                  <a:lnTo>
                    <a:pt x="262" y="35"/>
                  </a:lnTo>
                  <a:lnTo>
                    <a:pt x="262" y="131"/>
                  </a:lnTo>
                  <a:lnTo>
                    <a:pt x="168" y="131"/>
                  </a:lnTo>
                  <a:lnTo>
                    <a:pt x="168" y="35"/>
                  </a:lnTo>
                  <a:close/>
                  <a:moveTo>
                    <a:pt x="262" y="267"/>
                  </a:moveTo>
                  <a:lnTo>
                    <a:pt x="168" y="267"/>
                  </a:lnTo>
                  <a:lnTo>
                    <a:pt x="168" y="171"/>
                  </a:lnTo>
                  <a:lnTo>
                    <a:pt x="262" y="171"/>
                  </a:lnTo>
                  <a:lnTo>
                    <a:pt x="262" y="267"/>
                  </a:lnTo>
                  <a:close/>
                  <a:moveTo>
                    <a:pt x="397" y="131"/>
                  </a:moveTo>
                  <a:lnTo>
                    <a:pt x="300" y="131"/>
                  </a:lnTo>
                  <a:lnTo>
                    <a:pt x="300" y="35"/>
                  </a:lnTo>
                  <a:lnTo>
                    <a:pt x="397" y="35"/>
                  </a:lnTo>
                  <a:lnTo>
                    <a:pt x="397" y="131"/>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889" name="Google Shape;889;p113"/>
            <p:cNvSpPr/>
            <p:nvPr/>
          </p:nvSpPr>
          <p:spPr>
            <a:xfrm>
              <a:off x="4148138" y="53975"/>
              <a:ext cx="1335088" cy="1333500"/>
            </a:xfrm>
            <a:custGeom>
              <a:rect b="b" l="l" r="r" t="t"/>
              <a:pathLst>
                <a:path extrusionOk="0" h="840" w="841">
                  <a:moveTo>
                    <a:pt x="0" y="0"/>
                  </a:moveTo>
                  <a:lnTo>
                    <a:pt x="0" y="538"/>
                  </a:lnTo>
                  <a:lnTo>
                    <a:pt x="0" y="674"/>
                  </a:lnTo>
                  <a:lnTo>
                    <a:pt x="0" y="704"/>
                  </a:lnTo>
                  <a:lnTo>
                    <a:pt x="0" y="840"/>
                  </a:lnTo>
                  <a:lnTo>
                    <a:pt x="133" y="840"/>
                  </a:lnTo>
                  <a:lnTo>
                    <a:pt x="166" y="840"/>
                  </a:lnTo>
                  <a:lnTo>
                    <a:pt x="266" y="840"/>
                  </a:lnTo>
                  <a:lnTo>
                    <a:pt x="299" y="840"/>
                  </a:lnTo>
                  <a:lnTo>
                    <a:pt x="432" y="840"/>
                  </a:lnTo>
                  <a:lnTo>
                    <a:pt x="542" y="840"/>
                  </a:lnTo>
                  <a:lnTo>
                    <a:pt x="675" y="840"/>
                  </a:lnTo>
                  <a:lnTo>
                    <a:pt x="708" y="840"/>
                  </a:lnTo>
                  <a:lnTo>
                    <a:pt x="841" y="840"/>
                  </a:lnTo>
                  <a:lnTo>
                    <a:pt x="841" y="704"/>
                  </a:lnTo>
                  <a:lnTo>
                    <a:pt x="841" y="674"/>
                  </a:lnTo>
                  <a:lnTo>
                    <a:pt x="841" y="569"/>
                  </a:lnTo>
                  <a:lnTo>
                    <a:pt x="841" y="538"/>
                  </a:lnTo>
                  <a:lnTo>
                    <a:pt x="841" y="402"/>
                  </a:lnTo>
                  <a:lnTo>
                    <a:pt x="841" y="0"/>
                  </a:lnTo>
                  <a:lnTo>
                    <a:pt x="0" y="0"/>
                  </a:lnTo>
                  <a:close/>
                  <a:moveTo>
                    <a:pt x="35" y="669"/>
                  </a:moveTo>
                  <a:lnTo>
                    <a:pt x="35" y="573"/>
                  </a:lnTo>
                  <a:lnTo>
                    <a:pt x="131" y="573"/>
                  </a:lnTo>
                  <a:lnTo>
                    <a:pt x="131" y="669"/>
                  </a:lnTo>
                  <a:lnTo>
                    <a:pt x="35" y="669"/>
                  </a:lnTo>
                  <a:close/>
                  <a:moveTo>
                    <a:pt x="168" y="534"/>
                  </a:moveTo>
                  <a:lnTo>
                    <a:pt x="168" y="437"/>
                  </a:lnTo>
                  <a:lnTo>
                    <a:pt x="264" y="437"/>
                  </a:lnTo>
                  <a:lnTo>
                    <a:pt x="264" y="534"/>
                  </a:lnTo>
                  <a:lnTo>
                    <a:pt x="168" y="534"/>
                  </a:lnTo>
                  <a:close/>
                  <a:moveTo>
                    <a:pt x="301" y="805"/>
                  </a:moveTo>
                  <a:lnTo>
                    <a:pt x="301" y="709"/>
                  </a:lnTo>
                  <a:lnTo>
                    <a:pt x="397" y="709"/>
                  </a:lnTo>
                  <a:lnTo>
                    <a:pt x="397" y="805"/>
                  </a:lnTo>
                  <a:lnTo>
                    <a:pt x="301" y="805"/>
                  </a:lnTo>
                  <a:close/>
                  <a:moveTo>
                    <a:pt x="264" y="805"/>
                  </a:moveTo>
                  <a:lnTo>
                    <a:pt x="168" y="805"/>
                  </a:lnTo>
                  <a:lnTo>
                    <a:pt x="168" y="709"/>
                  </a:lnTo>
                  <a:lnTo>
                    <a:pt x="264" y="709"/>
                  </a:lnTo>
                  <a:lnTo>
                    <a:pt x="264" y="805"/>
                  </a:lnTo>
                  <a:close/>
                  <a:moveTo>
                    <a:pt x="131" y="805"/>
                  </a:moveTo>
                  <a:lnTo>
                    <a:pt x="35" y="805"/>
                  </a:lnTo>
                  <a:lnTo>
                    <a:pt x="35" y="709"/>
                  </a:lnTo>
                  <a:lnTo>
                    <a:pt x="131" y="709"/>
                  </a:lnTo>
                  <a:lnTo>
                    <a:pt x="131" y="805"/>
                  </a:lnTo>
                  <a:close/>
                  <a:moveTo>
                    <a:pt x="168" y="669"/>
                  </a:moveTo>
                  <a:lnTo>
                    <a:pt x="168" y="573"/>
                  </a:lnTo>
                  <a:lnTo>
                    <a:pt x="264" y="573"/>
                  </a:lnTo>
                  <a:lnTo>
                    <a:pt x="264" y="669"/>
                  </a:lnTo>
                  <a:lnTo>
                    <a:pt x="168" y="669"/>
                  </a:lnTo>
                  <a:close/>
                  <a:moveTo>
                    <a:pt x="577" y="805"/>
                  </a:moveTo>
                  <a:lnTo>
                    <a:pt x="577" y="709"/>
                  </a:lnTo>
                  <a:lnTo>
                    <a:pt x="673" y="709"/>
                  </a:lnTo>
                  <a:lnTo>
                    <a:pt x="673" y="805"/>
                  </a:lnTo>
                  <a:lnTo>
                    <a:pt x="577" y="805"/>
                  </a:lnTo>
                  <a:close/>
                  <a:moveTo>
                    <a:pt x="806" y="669"/>
                  </a:moveTo>
                  <a:lnTo>
                    <a:pt x="710" y="669"/>
                  </a:lnTo>
                  <a:lnTo>
                    <a:pt x="710" y="573"/>
                  </a:lnTo>
                  <a:lnTo>
                    <a:pt x="806" y="573"/>
                  </a:lnTo>
                  <a:lnTo>
                    <a:pt x="806" y="669"/>
                  </a:lnTo>
                  <a:close/>
                  <a:moveTo>
                    <a:pt x="806" y="805"/>
                  </a:moveTo>
                  <a:lnTo>
                    <a:pt x="710" y="805"/>
                  </a:lnTo>
                  <a:lnTo>
                    <a:pt x="710" y="709"/>
                  </a:lnTo>
                  <a:lnTo>
                    <a:pt x="806" y="709"/>
                  </a:lnTo>
                  <a:lnTo>
                    <a:pt x="806" y="805"/>
                  </a:lnTo>
                  <a:close/>
                  <a:moveTo>
                    <a:pt x="710" y="534"/>
                  </a:moveTo>
                  <a:lnTo>
                    <a:pt x="710" y="437"/>
                  </a:lnTo>
                  <a:lnTo>
                    <a:pt x="806" y="437"/>
                  </a:lnTo>
                  <a:lnTo>
                    <a:pt x="806" y="534"/>
                  </a:lnTo>
                  <a:lnTo>
                    <a:pt x="710" y="534"/>
                  </a:lnTo>
                  <a:close/>
                  <a:moveTo>
                    <a:pt x="675" y="402"/>
                  </a:moveTo>
                  <a:lnTo>
                    <a:pt x="675" y="538"/>
                  </a:lnTo>
                  <a:lnTo>
                    <a:pt x="675" y="569"/>
                  </a:lnTo>
                  <a:lnTo>
                    <a:pt x="675" y="674"/>
                  </a:lnTo>
                  <a:lnTo>
                    <a:pt x="542" y="674"/>
                  </a:lnTo>
                  <a:lnTo>
                    <a:pt x="542" y="805"/>
                  </a:lnTo>
                  <a:lnTo>
                    <a:pt x="432" y="805"/>
                  </a:lnTo>
                  <a:lnTo>
                    <a:pt x="432" y="674"/>
                  </a:lnTo>
                  <a:lnTo>
                    <a:pt x="299" y="674"/>
                  </a:lnTo>
                  <a:lnTo>
                    <a:pt x="299" y="569"/>
                  </a:lnTo>
                  <a:lnTo>
                    <a:pt x="299" y="538"/>
                  </a:lnTo>
                  <a:lnTo>
                    <a:pt x="299" y="402"/>
                  </a:lnTo>
                  <a:lnTo>
                    <a:pt x="133" y="402"/>
                  </a:lnTo>
                  <a:lnTo>
                    <a:pt x="133" y="538"/>
                  </a:lnTo>
                  <a:lnTo>
                    <a:pt x="34" y="538"/>
                  </a:lnTo>
                  <a:lnTo>
                    <a:pt x="34" y="34"/>
                  </a:lnTo>
                  <a:lnTo>
                    <a:pt x="807" y="34"/>
                  </a:lnTo>
                  <a:lnTo>
                    <a:pt x="807" y="402"/>
                  </a:lnTo>
                  <a:lnTo>
                    <a:pt x="675" y="402"/>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grpSp>
      <p:grpSp>
        <p:nvGrpSpPr>
          <p:cNvPr id="890" name="Google Shape;890;p113"/>
          <p:cNvGrpSpPr/>
          <p:nvPr/>
        </p:nvGrpSpPr>
        <p:grpSpPr>
          <a:xfrm>
            <a:off x="629911" y="2655798"/>
            <a:ext cx="471655" cy="471655"/>
            <a:chOff x="4287838" y="1854201"/>
            <a:chExt cx="149225" cy="149225"/>
          </a:xfrm>
        </p:grpSpPr>
        <p:sp>
          <p:nvSpPr>
            <p:cNvPr id="891" name="Google Shape;891;p113"/>
            <p:cNvSpPr/>
            <p:nvPr/>
          </p:nvSpPr>
          <p:spPr>
            <a:xfrm>
              <a:off x="4287838" y="1854201"/>
              <a:ext cx="149225" cy="149225"/>
            </a:xfrm>
            <a:custGeom>
              <a:rect b="b" l="l" r="r" t="t"/>
              <a:pathLst>
                <a:path extrusionOk="0" h="94" w="94">
                  <a:moveTo>
                    <a:pt x="0" y="0"/>
                  </a:moveTo>
                  <a:lnTo>
                    <a:pt x="0" y="94"/>
                  </a:lnTo>
                  <a:lnTo>
                    <a:pt x="94" y="94"/>
                  </a:lnTo>
                  <a:lnTo>
                    <a:pt x="94" y="0"/>
                  </a:lnTo>
                  <a:lnTo>
                    <a:pt x="0" y="0"/>
                  </a:lnTo>
                  <a:close/>
                  <a:moveTo>
                    <a:pt x="90" y="90"/>
                  </a:moveTo>
                  <a:lnTo>
                    <a:pt x="4" y="90"/>
                  </a:lnTo>
                  <a:lnTo>
                    <a:pt x="4" y="4"/>
                  </a:lnTo>
                  <a:lnTo>
                    <a:pt x="90" y="4"/>
                  </a:lnTo>
                  <a:lnTo>
                    <a:pt x="90" y="90"/>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t/>
              </a:r>
              <a:endParaRPr b="0" i="0" sz="3200" u="none" cap="none" strike="noStrike">
                <a:solidFill>
                  <a:schemeClr val="dk1"/>
                </a:solidFill>
                <a:latin typeface="Arial"/>
                <a:ea typeface="Arial"/>
                <a:cs typeface="Arial"/>
                <a:sym typeface="Arial"/>
              </a:endParaRPr>
            </a:p>
          </p:txBody>
        </p:sp>
        <p:cxnSp>
          <p:nvCxnSpPr>
            <p:cNvPr id="892" name="Google Shape;892;p113"/>
            <p:cNvCxnSpPr/>
            <p:nvPr/>
          </p:nvCxnSpPr>
          <p:spPr>
            <a:xfrm>
              <a:off x="4375150" y="1884363"/>
              <a:ext cx="0" cy="0"/>
            </a:xfrm>
            <a:prstGeom prst="straightConnector1">
              <a:avLst/>
            </a:prstGeom>
            <a:noFill/>
            <a:ln>
              <a:noFill/>
            </a:ln>
          </p:spPr>
        </p:cxnSp>
        <p:cxnSp>
          <p:nvCxnSpPr>
            <p:cNvPr id="893" name="Google Shape;893;p113"/>
            <p:cNvCxnSpPr/>
            <p:nvPr/>
          </p:nvCxnSpPr>
          <p:spPr>
            <a:xfrm>
              <a:off x="4375150" y="1884363"/>
              <a:ext cx="0" cy="0"/>
            </a:xfrm>
            <a:prstGeom prst="straightConnector1">
              <a:avLst/>
            </a:prstGeom>
            <a:noFill/>
            <a:ln>
              <a:noFill/>
            </a:ln>
          </p:spPr>
        </p:cxnSp>
        <p:sp>
          <p:nvSpPr>
            <p:cNvPr id="894" name="Google Shape;894;p113"/>
            <p:cNvSpPr/>
            <p:nvPr/>
          </p:nvSpPr>
          <p:spPr>
            <a:xfrm>
              <a:off x="4308475" y="1881188"/>
              <a:ext cx="101600" cy="96838"/>
            </a:xfrm>
            <a:custGeom>
              <a:rect b="b" l="l" r="r" t="t"/>
              <a:pathLst>
                <a:path extrusionOk="0" h="125" w="131">
                  <a:moveTo>
                    <a:pt x="94" y="106"/>
                  </a:moveTo>
                  <a:cubicBezTo>
                    <a:pt x="94" y="117"/>
                    <a:pt x="102" y="125"/>
                    <a:pt x="112" y="125"/>
                  </a:cubicBezTo>
                  <a:cubicBezTo>
                    <a:pt x="123" y="125"/>
                    <a:pt x="131" y="117"/>
                    <a:pt x="131" y="106"/>
                  </a:cubicBezTo>
                  <a:cubicBezTo>
                    <a:pt x="131" y="96"/>
                    <a:pt x="123" y="87"/>
                    <a:pt x="112" y="87"/>
                  </a:cubicBezTo>
                  <a:cubicBezTo>
                    <a:pt x="106" y="87"/>
                    <a:pt x="101" y="90"/>
                    <a:pt x="97" y="95"/>
                  </a:cubicBezTo>
                  <a:cubicBezTo>
                    <a:pt x="97" y="96"/>
                    <a:pt x="97" y="96"/>
                    <a:pt x="97" y="96"/>
                  </a:cubicBezTo>
                  <a:cubicBezTo>
                    <a:pt x="38" y="65"/>
                    <a:pt x="38" y="65"/>
                    <a:pt x="38" y="65"/>
                  </a:cubicBezTo>
                  <a:cubicBezTo>
                    <a:pt x="38" y="64"/>
                    <a:pt x="38" y="64"/>
                    <a:pt x="38" y="64"/>
                  </a:cubicBezTo>
                  <a:cubicBezTo>
                    <a:pt x="38" y="64"/>
                    <a:pt x="38" y="63"/>
                    <a:pt x="38" y="62"/>
                  </a:cubicBezTo>
                  <a:cubicBezTo>
                    <a:pt x="38" y="62"/>
                    <a:pt x="38" y="61"/>
                    <a:pt x="38" y="60"/>
                  </a:cubicBezTo>
                  <a:cubicBezTo>
                    <a:pt x="38" y="60"/>
                    <a:pt x="38" y="60"/>
                    <a:pt x="38" y="60"/>
                  </a:cubicBezTo>
                  <a:cubicBezTo>
                    <a:pt x="97" y="29"/>
                    <a:pt x="97" y="29"/>
                    <a:pt x="97" y="29"/>
                  </a:cubicBezTo>
                  <a:cubicBezTo>
                    <a:pt x="97" y="29"/>
                    <a:pt x="97" y="29"/>
                    <a:pt x="97" y="29"/>
                  </a:cubicBezTo>
                  <a:cubicBezTo>
                    <a:pt x="101" y="34"/>
                    <a:pt x="106" y="37"/>
                    <a:pt x="112" y="37"/>
                  </a:cubicBezTo>
                  <a:cubicBezTo>
                    <a:pt x="123" y="37"/>
                    <a:pt x="131" y="29"/>
                    <a:pt x="131" y="18"/>
                  </a:cubicBezTo>
                  <a:cubicBezTo>
                    <a:pt x="131" y="8"/>
                    <a:pt x="123" y="0"/>
                    <a:pt x="112" y="0"/>
                  </a:cubicBezTo>
                  <a:cubicBezTo>
                    <a:pt x="102" y="0"/>
                    <a:pt x="94" y="8"/>
                    <a:pt x="94" y="18"/>
                  </a:cubicBezTo>
                  <a:cubicBezTo>
                    <a:pt x="94" y="19"/>
                    <a:pt x="94" y="20"/>
                    <a:pt x="94" y="21"/>
                  </a:cubicBezTo>
                  <a:cubicBezTo>
                    <a:pt x="94" y="21"/>
                    <a:pt x="94" y="21"/>
                    <a:pt x="94" y="21"/>
                  </a:cubicBezTo>
                  <a:cubicBezTo>
                    <a:pt x="35" y="52"/>
                    <a:pt x="35" y="52"/>
                    <a:pt x="35" y="52"/>
                  </a:cubicBezTo>
                  <a:cubicBezTo>
                    <a:pt x="34" y="52"/>
                    <a:pt x="34" y="52"/>
                    <a:pt x="34" y="52"/>
                  </a:cubicBezTo>
                  <a:cubicBezTo>
                    <a:pt x="31" y="47"/>
                    <a:pt x="25" y="44"/>
                    <a:pt x="19" y="44"/>
                  </a:cubicBezTo>
                  <a:cubicBezTo>
                    <a:pt x="9" y="44"/>
                    <a:pt x="0" y="52"/>
                    <a:pt x="0" y="62"/>
                  </a:cubicBezTo>
                  <a:cubicBezTo>
                    <a:pt x="0" y="73"/>
                    <a:pt x="9" y="81"/>
                    <a:pt x="19" y="81"/>
                  </a:cubicBezTo>
                  <a:cubicBezTo>
                    <a:pt x="25" y="81"/>
                    <a:pt x="31" y="78"/>
                    <a:pt x="34" y="73"/>
                  </a:cubicBezTo>
                  <a:cubicBezTo>
                    <a:pt x="35" y="73"/>
                    <a:pt x="35" y="73"/>
                    <a:pt x="35" y="73"/>
                  </a:cubicBezTo>
                  <a:cubicBezTo>
                    <a:pt x="94" y="104"/>
                    <a:pt x="94" y="104"/>
                    <a:pt x="94" y="104"/>
                  </a:cubicBezTo>
                  <a:cubicBezTo>
                    <a:pt x="94" y="104"/>
                    <a:pt x="94" y="104"/>
                    <a:pt x="94" y="104"/>
                  </a:cubicBezTo>
                  <a:cubicBezTo>
                    <a:pt x="94" y="105"/>
                    <a:pt x="94" y="106"/>
                    <a:pt x="94" y="106"/>
                  </a:cubicBezTo>
                  <a:close/>
                  <a:moveTo>
                    <a:pt x="112" y="96"/>
                  </a:moveTo>
                  <a:cubicBezTo>
                    <a:pt x="118" y="96"/>
                    <a:pt x="123" y="100"/>
                    <a:pt x="123" y="106"/>
                  </a:cubicBezTo>
                  <a:cubicBezTo>
                    <a:pt x="123" y="112"/>
                    <a:pt x="118" y="117"/>
                    <a:pt x="112" y="117"/>
                  </a:cubicBezTo>
                  <a:cubicBezTo>
                    <a:pt x="107" y="117"/>
                    <a:pt x="102" y="112"/>
                    <a:pt x="102" y="106"/>
                  </a:cubicBezTo>
                  <a:cubicBezTo>
                    <a:pt x="102" y="100"/>
                    <a:pt x="107" y="96"/>
                    <a:pt x="112" y="96"/>
                  </a:cubicBezTo>
                  <a:close/>
                  <a:moveTo>
                    <a:pt x="112" y="8"/>
                  </a:moveTo>
                  <a:cubicBezTo>
                    <a:pt x="118" y="8"/>
                    <a:pt x="123" y="13"/>
                    <a:pt x="123" y="18"/>
                  </a:cubicBezTo>
                  <a:cubicBezTo>
                    <a:pt x="123" y="24"/>
                    <a:pt x="118" y="29"/>
                    <a:pt x="112" y="29"/>
                  </a:cubicBezTo>
                  <a:cubicBezTo>
                    <a:pt x="107" y="29"/>
                    <a:pt x="102" y="24"/>
                    <a:pt x="102" y="18"/>
                  </a:cubicBezTo>
                  <a:cubicBezTo>
                    <a:pt x="102" y="13"/>
                    <a:pt x="107" y="8"/>
                    <a:pt x="112" y="8"/>
                  </a:cubicBezTo>
                  <a:close/>
                  <a:moveTo>
                    <a:pt x="19" y="73"/>
                  </a:moveTo>
                  <a:cubicBezTo>
                    <a:pt x="13" y="73"/>
                    <a:pt x="9" y="68"/>
                    <a:pt x="9" y="62"/>
                  </a:cubicBezTo>
                  <a:cubicBezTo>
                    <a:pt x="9" y="57"/>
                    <a:pt x="13" y="52"/>
                    <a:pt x="19" y="52"/>
                  </a:cubicBezTo>
                  <a:cubicBezTo>
                    <a:pt x="25" y="52"/>
                    <a:pt x="30" y="57"/>
                    <a:pt x="30" y="62"/>
                  </a:cubicBezTo>
                  <a:cubicBezTo>
                    <a:pt x="30" y="68"/>
                    <a:pt x="25" y="73"/>
                    <a:pt x="19" y="73"/>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t/>
              </a:r>
              <a:endParaRPr b="0" i="0" sz="3200" u="none" cap="none" strike="noStrike">
                <a:solidFill>
                  <a:schemeClr val="dk1"/>
                </a:solidFill>
                <a:latin typeface="Arial"/>
                <a:ea typeface="Arial"/>
                <a:cs typeface="Arial"/>
                <a:sym typeface="Arial"/>
              </a:endParaRPr>
            </a:p>
          </p:txBody>
        </p:sp>
      </p:grpSp>
      <p:sp>
        <p:nvSpPr>
          <p:cNvPr id="895" name="Google Shape;895;p113"/>
          <p:cNvSpPr txBox="1"/>
          <p:nvPr/>
        </p:nvSpPr>
        <p:spPr>
          <a:xfrm>
            <a:off x="1267626" y="1438900"/>
            <a:ext cx="6768300" cy="338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nl-BE" sz="1600" u="none" cap="none" strike="noStrike">
                <a:solidFill>
                  <a:srgbClr val="000000"/>
                </a:solidFill>
                <a:latin typeface="Arial"/>
                <a:ea typeface="Arial"/>
                <a:cs typeface="Arial"/>
                <a:sym typeface="Arial"/>
              </a:rPr>
              <a:t>Verwerken van alle input uit deze</a:t>
            </a:r>
            <a:r>
              <a:rPr lang="nl-BE" sz="1600"/>
              <a:t> thematische </a:t>
            </a:r>
            <a:r>
              <a:rPr b="0" i="0" lang="nl-BE" sz="1600" u="none" cap="none" strike="noStrike">
                <a:solidFill>
                  <a:srgbClr val="000000"/>
                </a:solidFill>
                <a:latin typeface="Arial"/>
                <a:ea typeface="Arial"/>
                <a:cs typeface="Arial"/>
                <a:sym typeface="Arial"/>
              </a:rPr>
              <a:t>werkgroep.</a:t>
            </a:r>
            <a:endParaRPr/>
          </a:p>
        </p:txBody>
      </p:sp>
      <p:sp>
        <p:nvSpPr>
          <p:cNvPr id="896" name="Google Shape;896;p113"/>
          <p:cNvSpPr txBox="1"/>
          <p:nvPr/>
        </p:nvSpPr>
        <p:spPr>
          <a:xfrm>
            <a:off x="1267625" y="2035950"/>
            <a:ext cx="7465200" cy="338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nl-BE" sz="1600" u="none" cap="none" strike="noStrike">
                <a:solidFill>
                  <a:srgbClr val="000000"/>
                </a:solidFill>
                <a:latin typeface="Arial"/>
                <a:ea typeface="Arial"/>
                <a:cs typeface="Arial"/>
                <a:sym typeface="Arial"/>
              </a:rPr>
              <a:t>Rondsturen van een </a:t>
            </a:r>
            <a:r>
              <a:rPr b="0" i="0" lang="nl-BE" sz="1600" u="sng" cap="none" strike="noStrike">
                <a:solidFill>
                  <a:schemeClr val="hlink"/>
                </a:solidFill>
                <a:latin typeface="Arial"/>
                <a:ea typeface="Arial"/>
                <a:cs typeface="Arial"/>
                <a:sym typeface="Arial"/>
                <a:hlinkClick r:id="rId3"/>
              </a:rPr>
              <a:t>verslag</a:t>
            </a:r>
            <a:r>
              <a:rPr b="0" i="0" lang="nl-BE" sz="1600" u="none" cap="none" strike="noStrike">
                <a:solidFill>
                  <a:srgbClr val="000000"/>
                </a:solidFill>
                <a:latin typeface="Arial"/>
                <a:ea typeface="Arial"/>
                <a:cs typeface="Arial"/>
                <a:sym typeface="Arial"/>
              </a:rPr>
              <a:t> van deze werkgroep. </a:t>
            </a:r>
            <a:endParaRPr/>
          </a:p>
        </p:txBody>
      </p:sp>
      <p:sp>
        <p:nvSpPr>
          <p:cNvPr id="897" name="Google Shape;897;p113"/>
          <p:cNvSpPr txBox="1"/>
          <p:nvPr/>
        </p:nvSpPr>
        <p:spPr>
          <a:xfrm>
            <a:off x="1267625" y="2695200"/>
            <a:ext cx="7576200" cy="338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nl-BE" sz="1500" u="none" cap="none" strike="noStrike">
                <a:solidFill>
                  <a:srgbClr val="000000"/>
                </a:solidFill>
                <a:latin typeface="Arial"/>
                <a:ea typeface="Arial"/>
                <a:cs typeface="Arial"/>
                <a:sym typeface="Arial"/>
              </a:rPr>
              <a:t>Feedback capteren via </a:t>
            </a:r>
            <a:r>
              <a:rPr b="0" i="0" lang="nl-BE" sz="1500" u="sng" cap="none" strike="noStrike">
                <a:solidFill>
                  <a:schemeClr val="hlink"/>
                </a:solidFill>
                <a:latin typeface="Arial"/>
                <a:ea typeface="Arial"/>
                <a:cs typeface="Arial"/>
                <a:sym typeface="Arial"/>
                <a:hlinkClick r:id="rId4"/>
              </a:rPr>
              <a:t>GitHub</a:t>
            </a:r>
            <a:r>
              <a:rPr b="0" i="0" lang="nl-BE" sz="1500" u="none" cap="none" strike="noStrike">
                <a:solidFill>
                  <a:srgbClr val="000000"/>
                </a:solidFill>
                <a:latin typeface="Arial"/>
                <a:ea typeface="Arial"/>
                <a:cs typeface="Arial"/>
                <a:sym typeface="Arial"/>
              </a:rPr>
              <a:t>! </a:t>
            </a:r>
            <a:r>
              <a:rPr b="1" i="0" lang="nl-BE" sz="1500" u="none" cap="none" strike="noStrike">
                <a:solidFill>
                  <a:srgbClr val="000000"/>
                </a:solidFill>
              </a:rPr>
              <a:t>Feedback is welkom op </a:t>
            </a:r>
            <a:r>
              <a:rPr b="1" lang="nl-BE" sz="1500"/>
              <a:t>h</a:t>
            </a:r>
            <a:r>
              <a:rPr b="1" i="0" lang="nl-BE" sz="1500" u="none" cap="none" strike="noStrike">
                <a:solidFill>
                  <a:srgbClr val="000000"/>
                </a:solidFill>
              </a:rPr>
              <a:t>et hele applicatieprofiel dat beschikbaar is (als draft) op </a:t>
            </a:r>
            <a:r>
              <a:rPr b="1" lang="nl-BE" sz="1500" u="sng">
                <a:solidFill>
                  <a:schemeClr val="hlink"/>
                </a:solidFill>
                <a:hlinkClick r:id="rId5"/>
              </a:rPr>
              <a:t>test.data.vlaanderen.be</a:t>
            </a:r>
            <a:r>
              <a:rPr b="1" lang="nl-BE" sz="1500"/>
              <a:t>.</a:t>
            </a:r>
            <a:endParaRPr b="1" sz="850"/>
          </a:p>
          <a:p>
            <a:pPr indent="0" lvl="0" marL="0" marR="0" rtl="0" algn="l">
              <a:lnSpc>
                <a:spcPct val="100000"/>
              </a:lnSpc>
              <a:spcBef>
                <a:spcPts val="0"/>
              </a:spcBef>
              <a:spcAft>
                <a:spcPts val="0"/>
              </a:spcAft>
              <a:buNone/>
            </a:pPr>
            <a:r>
              <a:t/>
            </a:r>
            <a:endParaRPr b="1" sz="1500"/>
          </a:p>
          <a:p>
            <a:pPr indent="0" lvl="0" marL="0" marR="0" rtl="0" algn="l">
              <a:lnSpc>
                <a:spcPct val="100000"/>
              </a:lnSpc>
              <a:spcBef>
                <a:spcPts val="0"/>
              </a:spcBef>
              <a:spcAft>
                <a:spcPts val="0"/>
              </a:spcAft>
              <a:buNone/>
            </a:pPr>
            <a:r>
              <a:t/>
            </a:r>
            <a:endParaRPr b="1" sz="1500"/>
          </a:p>
          <a:p>
            <a:pPr indent="0" lvl="0" marL="0" marR="0" rtl="0" algn="l">
              <a:lnSpc>
                <a:spcPct val="100000"/>
              </a:lnSpc>
              <a:spcBef>
                <a:spcPts val="0"/>
              </a:spcBef>
              <a:spcAft>
                <a:spcPts val="0"/>
              </a:spcAft>
              <a:buNone/>
            </a:pPr>
            <a:r>
              <a:t/>
            </a:r>
            <a:endParaRPr b="1" sz="1500"/>
          </a:p>
        </p:txBody>
      </p:sp>
      <p:sp>
        <p:nvSpPr>
          <p:cNvPr id="898" name="Google Shape;898;p113"/>
          <p:cNvSpPr txBox="1"/>
          <p:nvPr/>
        </p:nvSpPr>
        <p:spPr>
          <a:xfrm>
            <a:off x="628651" y="273845"/>
            <a:ext cx="7886700" cy="7383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rPr b="1" i="0" lang="nl-BE" sz="3200" u="none" cap="none" strike="noStrike">
                <a:solidFill>
                  <a:srgbClr val="000000"/>
                </a:solidFill>
                <a:latin typeface="Arial"/>
                <a:ea typeface="Arial"/>
                <a:cs typeface="Arial"/>
                <a:sym typeface="Arial"/>
              </a:rPr>
              <a:t>Volgende stappen</a:t>
            </a:r>
            <a:endParaRPr/>
          </a:p>
        </p:txBody>
      </p:sp>
      <p:sp>
        <p:nvSpPr>
          <p:cNvPr id="899" name="Google Shape;899;p113"/>
          <p:cNvSpPr txBox="1"/>
          <p:nvPr/>
        </p:nvSpPr>
        <p:spPr>
          <a:xfrm>
            <a:off x="1267625" y="3278238"/>
            <a:ext cx="76059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nl-BE" sz="1500"/>
              <a:t>We vragen jullie om feedback achter te laten op definities, het datamodel, het verslag of de presentatie. </a:t>
            </a:r>
            <a:r>
              <a:rPr lang="nl-BE" sz="1500"/>
              <a:t>Feedback is dus zeker welkom!</a:t>
            </a:r>
            <a:endParaRPr b="1" sz="1500"/>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3" name="Shape 903"/>
        <p:cNvGrpSpPr/>
        <p:nvPr/>
      </p:nvGrpSpPr>
      <p:grpSpPr>
        <a:xfrm>
          <a:off x="0" y="0"/>
          <a:ext cx="0" cy="0"/>
          <a:chOff x="0" y="0"/>
          <a:chExt cx="0" cy="0"/>
        </a:xfrm>
      </p:grpSpPr>
      <p:sp>
        <p:nvSpPr>
          <p:cNvPr id="904" name="Google Shape;904;p114"/>
          <p:cNvSpPr txBox="1"/>
          <p:nvPr/>
        </p:nvSpPr>
        <p:spPr>
          <a:xfrm>
            <a:off x="628651" y="1346447"/>
            <a:ext cx="3766200" cy="3005400"/>
          </a:xfrm>
          <a:prstGeom prst="rect">
            <a:avLst/>
          </a:prstGeom>
          <a:solidFill>
            <a:schemeClr val="accent1"/>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5" name="Google Shape;905;p114"/>
          <p:cNvSpPr/>
          <p:nvPr/>
        </p:nvSpPr>
        <p:spPr>
          <a:xfrm>
            <a:off x="2273026" y="1559204"/>
            <a:ext cx="477371" cy="474288"/>
          </a:xfrm>
          <a:custGeom>
            <a:rect b="b" l="l" r="r" t="t"/>
            <a:pathLst>
              <a:path extrusionOk="0" h="154" w="155">
                <a:moveTo>
                  <a:pt x="155" y="0"/>
                </a:moveTo>
                <a:lnTo>
                  <a:pt x="155" y="50"/>
                </a:lnTo>
                <a:lnTo>
                  <a:pt x="148" y="50"/>
                </a:lnTo>
                <a:lnTo>
                  <a:pt x="148" y="7"/>
                </a:lnTo>
                <a:lnTo>
                  <a:pt x="7" y="7"/>
                </a:lnTo>
                <a:lnTo>
                  <a:pt x="7" y="121"/>
                </a:lnTo>
                <a:lnTo>
                  <a:pt x="28" y="121"/>
                </a:lnTo>
                <a:lnTo>
                  <a:pt x="28" y="139"/>
                </a:lnTo>
                <a:lnTo>
                  <a:pt x="46" y="121"/>
                </a:lnTo>
                <a:lnTo>
                  <a:pt x="56" y="121"/>
                </a:lnTo>
                <a:lnTo>
                  <a:pt x="56" y="127"/>
                </a:lnTo>
                <a:lnTo>
                  <a:pt x="49" y="127"/>
                </a:lnTo>
                <a:lnTo>
                  <a:pt x="21" y="154"/>
                </a:lnTo>
                <a:lnTo>
                  <a:pt x="21" y="127"/>
                </a:lnTo>
                <a:lnTo>
                  <a:pt x="0" y="127"/>
                </a:lnTo>
                <a:lnTo>
                  <a:pt x="0" y="0"/>
                </a:lnTo>
                <a:lnTo>
                  <a:pt x="155" y="0"/>
                </a:lnTo>
                <a:close/>
                <a:moveTo>
                  <a:pt x="126" y="33"/>
                </a:moveTo>
                <a:lnTo>
                  <a:pt x="29" y="33"/>
                </a:lnTo>
                <a:lnTo>
                  <a:pt x="29" y="39"/>
                </a:lnTo>
                <a:lnTo>
                  <a:pt x="126" y="39"/>
                </a:lnTo>
                <a:lnTo>
                  <a:pt x="126" y="33"/>
                </a:lnTo>
                <a:close/>
                <a:moveTo>
                  <a:pt x="29" y="67"/>
                </a:moveTo>
                <a:lnTo>
                  <a:pt x="56" y="67"/>
                </a:lnTo>
                <a:lnTo>
                  <a:pt x="56" y="60"/>
                </a:lnTo>
                <a:lnTo>
                  <a:pt x="29" y="60"/>
                </a:lnTo>
                <a:lnTo>
                  <a:pt x="29" y="67"/>
                </a:lnTo>
                <a:close/>
                <a:moveTo>
                  <a:pt x="29" y="95"/>
                </a:moveTo>
                <a:lnTo>
                  <a:pt x="56" y="95"/>
                </a:lnTo>
                <a:lnTo>
                  <a:pt x="56" y="89"/>
                </a:lnTo>
                <a:lnTo>
                  <a:pt x="29" y="89"/>
                </a:lnTo>
                <a:lnTo>
                  <a:pt x="29" y="95"/>
                </a:lnTo>
                <a:close/>
                <a:moveTo>
                  <a:pt x="130" y="89"/>
                </a:moveTo>
                <a:lnTo>
                  <a:pt x="94" y="89"/>
                </a:lnTo>
                <a:lnTo>
                  <a:pt x="94" y="95"/>
                </a:lnTo>
                <a:lnTo>
                  <a:pt x="130" y="95"/>
                </a:lnTo>
                <a:lnTo>
                  <a:pt x="130" y="89"/>
                </a:lnTo>
                <a:close/>
                <a:moveTo>
                  <a:pt x="71" y="60"/>
                </a:moveTo>
                <a:lnTo>
                  <a:pt x="155" y="60"/>
                </a:lnTo>
                <a:lnTo>
                  <a:pt x="155" y="127"/>
                </a:lnTo>
                <a:lnTo>
                  <a:pt x="135" y="127"/>
                </a:lnTo>
                <a:lnTo>
                  <a:pt x="135" y="154"/>
                </a:lnTo>
                <a:lnTo>
                  <a:pt x="107" y="127"/>
                </a:lnTo>
                <a:lnTo>
                  <a:pt x="71" y="127"/>
                </a:lnTo>
                <a:lnTo>
                  <a:pt x="71" y="60"/>
                </a:lnTo>
                <a:close/>
                <a:moveTo>
                  <a:pt x="77" y="121"/>
                </a:moveTo>
                <a:lnTo>
                  <a:pt x="110" y="121"/>
                </a:lnTo>
                <a:lnTo>
                  <a:pt x="128" y="139"/>
                </a:lnTo>
                <a:lnTo>
                  <a:pt x="128" y="121"/>
                </a:lnTo>
                <a:lnTo>
                  <a:pt x="148" y="121"/>
                </a:lnTo>
                <a:lnTo>
                  <a:pt x="148" y="67"/>
                </a:lnTo>
                <a:lnTo>
                  <a:pt x="77" y="67"/>
                </a:lnTo>
                <a:lnTo>
                  <a:pt x="77" y="121"/>
                </a:lnTo>
                <a:close/>
              </a:path>
            </a:pathLst>
          </a:custGeom>
          <a:solidFill>
            <a:srgbClr val="1B1A1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600"/>
              <a:buFont typeface="Arial"/>
              <a:buNone/>
            </a:pPr>
            <a:r>
              <a:t/>
            </a:r>
            <a:endParaRPr b="0" i="0" sz="3600" u="none" cap="none" strike="noStrike">
              <a:solidFill>
                <a:schemeClr val="dk1"/>
              </a:solidFill>
              <a:latin typeface="Arial"/>
              <a:ea typeface="Arial"/>
              <a:cs typeface="Arial"/>
              <a:sym typeface="Arial"/>
            </a:endParaRPr>
          </a:p>
        </p:txBody>
      </p:sp>
      <p:sp>
        <p:nvSpPr>
          <p:cNvPr id="906" name="Google Shape;906;p114"/>
          <p:cNvSpPr txBox="1"/>
          <p:nvPr/>
        </p:nvSpPr>
        <p:spPr>
          <a:xfrm>
            <a:off x="834191" y="2439483"/>
            <a:ext cx="3560700" cy="1261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nl-BE" sz="1500" u="none" cap="none" strike="noStrike">
                <a:solidFill>
                  <a:schemeClr val="dk1"/>
                </a:solidFill>
                <a:latin typeface="Arial"/>
                <a:ea typeface="Arial"/>
                <a:cs typeface="Arial"/>
                <a:sym typeface="Arial"/>
              </a:rPr>
              <a:t>Feedback kan gegeven worden via </a:t>
            </a:r>
            <a:r>
              <a:rPr b="0" i="0" lang="nl-BE" sz="1500" u="none" cap="none" strike="noStrike">
                <a:solidFill>
                  <a:schemeClr val="dk1"/>
                </a:solidFill>
                <a:latin typeface="Arial"/>
                <a:ea typeface="Arial"/>
                <a:cs typeface="Arial"/>
                <a:sym typeface="Arial"/>
              </a:rPr>
              <a:t>mail </a:t>
            </a:r>
            <a:r>
              <a:rPr b="0" i="0" lang="nl-BE" sz="1500" u="none" cap="none" strike="noStrike">
                <a:solidFill>
                  <a:schemeClr val="dk1"/>
                </a:solidFill>
                <a:latin typeface="Arial"/>
                <a:ea typeface="Arial"/>
                <a:cs typeface="Arial"/>
                <a:sym typeface="Arial"/>
              </a:rPr>
              <a:t>naar onderstaande contacten:</a:t>
            </a:r>
            <a:endParaRPr sz="1300"/>
          </a:p>
          <a:p>
            <a:pPr indent="-279400" lvl="0" marL="285750" marR="0" rtl="0" algn="l">
              <a:lnSpc>
                <a:spcPct val="100000"/>
              </a:lnSpc>
              <a:spcBef>
                <a:spcPts val="0"/>
              </a:spcBef>
              <a:spcAft>
                <a:spcPts val="0"/>
              </a:spcAft>
              <a:buClr>
                <a:srgbClr val="1B786E"/>
              </a:buClr>
              <a:buSzPts val="1300"/>
              <a:buFont typeface="Arial"/>
              <a:buChar char="•"/>
            </a:pPr>
            <a:r>
              <a:rPr lang="nl-BE" sz="1300" u="sng">
                <a:solidFill>
                  <a:srgbClr val="1B786E"/>
                </a:solidFill>
                <a:hlinkClick r:id="rId3">
                  <a:extLst>
                    <a:ext uri="{A12FA001-AC4F-418D-AE19-62706E023703}">
                      <ahyp:hlinkClr val="tx"/>
                    </a:ext>
                  </a:extLst>
                </a:hlinkClick>
              </a:rPr>
              <a:t>kevin.haleydt</a:t>
            </a:r>
            <a:r>
              <a:rPr b="0" i="0" lang="nl-BE" sz="1300" u="sng" cap="none" strike="noStrike">
                <a:solidFill>
                  <a:srgbClr val="1B786E"/>
                </a:solidFill>
                <a:latin typeface="Arial"/>
                <a:ea typeface="Arial"/>
                <a:cs typeface="Arial"/>
                <a:sym typeface="Arial"/>
                <a:hlinkClick r:id="rId4">
                  <a:extLst>
                    <a:ext uri="{A12FA001-AC4F-418D-AE19-62706E023703}">
                      <ahyp:hlinkClr val="tx"/>
                    </a:ext>
                  </a:extLst>
                </a:hlinkClick>
              </a:rPr>
              <a:t>@vlaanderen.be</a:t>
            </a:r>
            <a:r>
              <a:rPr lang="nl-BE" sz="1300">
                <a:solidFill>
                  <a:srgbClr val="1B786E"/>
                </a:solidFill>
              </a:rPr>
              <a:t> </a:t>
            </a:r>
            <a:endParaRPr sz="1300">
              <a:solidFill>
                <a:srgbClr val="1B786E"/>
              </a:solidFill>
            </a:endParaRPr>
          </a:p>
          <a:p>
            <a:pPr indent="-279400" lvl="0" marL="285750" marR="0" rtl="0" algn="l">
              <a:lnSpc>
                <a:spcPct val="100000"/>
              </a:lnSpc>
              <a:spcBef>
                <a:spcPts val="0"/>
              </a:spcBef>
              <a:spcAft>
                <a:spcPts val="0"/>
              </a:spcAft>
              <a:buClr>
                <a:srgbClr val="1B786E"/>
              </a:buClr>
              <a:buSzPts val="1300"/>
              <a:buChar char="•"/>
            </a:pPr>
            <a:r>
              <a:rPr lang="nl-BE" sz="1300" u="sng">
                <a:solidFill>
                  <a:srgbClr val="1B786E"/>
                </a:solidFill>
                <a:hlinkClick r:id="rId5">
                  <a:extLst>
                    <a:ext uri="{A12FA001-AC4F-418D-AE19-62706E023703}">
                      <ahyp:hlinkClr val="tx"/>
                    </a:ext>
                  </a:extLst>
                </a:hlinkClick>
              </a:rPr>
              <a:t>yves.meersmans@vlaanderen.be</a:t>
            </a:r>
            <a:r>
              <a:rPr lang="nl-BE" sz="1300">
                <a:solidFill>
                  <a:srgbClr val="1B786E"/>
                </a:solidFill>
              </a:rPr>
              <a:t>   </a:t>
            </a:r>
            <a:endParaRPr sz="1300">
              <a:solidFill>
                <a:srgbClr val="1B786E"/>
              </a:solidFill>
            </a:endParaRPr>
          </a:p>
          <a:p>
            <a:pPr indent="-279400" lvl="0" marL="285750" marR="0" rtl="0" algn="l">
              <a:lnSpc>
                <a:spcPct val="100000"/>
              </a:lnSpc>
              <a:spcBef>
                <a:spcPts val="0"/>
              </a:spcBef>
              <a:spcAft>
                <a:spcPts val="0"/>
              </a:spcAft>
              <a:buClr>
                <a:srgbClr val="1B786E"/>
              </a:buClr>
              <a:buSzPts val="1300"/>
              <a:buFont typeface="Arial"/>
              <a:buChar char="•"/>
            </a:pPr>
            <a:r>
              <a:rPr lang="nl-BE" sz="1300" u="sng">
                <a:solidFill>
                  <a:srgbClr val="1B786E"/>
                </a:solidFill>
                <a:hlinkClick r:id="rId6">
                  <a:extLst>
                    <a:ext uri="{A12FA001-AC4F-418D-AE19-62706E023703}">
                      <ahyp:hlinkClr val="tx"/>
                    </a:ext>
                  </a:extLst>
                </a:hlinkClick>
              </a:rPr>
              <a:t>michiel.dekeyzer</a:t>
            </a:r>
            <a:r>
              <a:rPr b="0" i="0" lang="nl-BE" sz="1300" u="sng" cap="none" strike="noStrike">
                <a:solidFill>
                  <a:srgbClr val="1B786E"/>
                </a:solidFill>
                <a:latin typeface="Arial"/>
                <a:ea typeface="Arial"/>
                <a:cs typeface="Arial"/>
                <a:sym typeface="Arial"/>
                <a:hlinkClick r:id="rId7">
                  <a:extLst>
                    <a:ext uri="{A12FA001-AC4F-418D-AE19-62706E023703}">
                      <ahyp:hlinkClr val="tx"/>
                    </a:ext>
                  </a:extLst>
                </a:hlinkClick>
              </a:rPr>
              <a:t>@vlaanderen.be</a:t>
            </a:r>
            <a:r>
              <a:rPr lang="nl-BE" sz="1500">
                <a:solidFill>
                  <a:srgbClr val="1B786E"/>
                </a:solidFill>
              </a:rPr>
              <a:t> </a:t>
            </a:r>
            <a:endParaRPr b="0" i="0" sz="1500" u="none" cap="none" strike="noStrike">
              <a:solidFill>
                <a:srgbClr val="1B786E"/>
              </a:solidFill>
              <a:latin typeface="Arial"/>
              <a:ea typeface="Arial"/>
              <a:cs typeface="Arial"/>
              <a:sym typeface="Arial"/>
            </a:endParaRPr>
          </a:p>
        </p:txBody>
      </p:sp>
      <p:sp>
        <p:nvSpPr>
          <p:cNvPr id="907" name="Google Shape;907;p114"/>
          <p:cNvSpPr txBox="1"/>
          <p:nvPr/>
        </p:nvSpPr>
        <p:spPr>
          <a:xfrm>
            <a:off x="4950298" y="1346447"/>
            <a:ext cx="3766200" cy="3005400"/>
          </a:xfrm>
          <a:prstGeom prst="rect">
            <a:avLst/>
          </a:prstGeom>
          <a:solidFill>
            <a:schemeClr val="dk1"/>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908" name="Google Shape;908;p114"/>
          <p:cNvPicPr preferRelativeResize="0"/>
          <p:nvPr/>
        </p:nvPicPr>
        <p:blipFill rotWithShape="1">
          <a:blip r:embed="rId8">
            <a:alphaModFix/>
          </a:blip>
          <a:srcRect b="0" l="0" r="0" t="0"/>
          <a:stretch/>
        </p:blipFill>
        <p:spPr>
          <a:xfrm>
            <a:off x="6044652" y="1522121"/>
            <a:ext cx="1577413" cy="548455"/>
          </a:xfrm>
          <a:prstGeom prst="rect">
            <a:avLst/>
          </a:prstGeom>
          <a:noFill/>
          <a:ln>
            <a:noFill/>
          </a:ln>
        </p:spPr>
      </p:pic>
      <p:sp>
        <p:nvSpPr>
          <p:cNvPr id="909" name="Google Shape;909;p114"/>
          <p:cNvSpPr txBox="1"/>
          <p:nvPr/>
        </p:nvSpPr>
        <p:spPr>
          <a:xfrm>
            <a:off x="5114189" y="2439483"/>
            <a:ext cx="3356100" cy="1077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nl-BE" sz="1500" u="none" cap="none" strike="noStrike">
                <a:solidFill>
                  <a:schemeClr val="lt1"/>
                </a:solidFill>
                <a:latin typeface="Arial"/>
                <a:ea typeface="Arial"/>
                <a:cs typeface="Arial"/>
                <a:sym typeface="Arial"/>
              </a:rPr>
              <a:t>Feedback kan gegeven worden via GitHub op onderstaande link:</a:t>
            </a:r>
            <a:endParaRPr sz="1300"/>
          </a:p>
          <a:p>
            <a:pPr indent="0" lvl="0" marL="0" marR="0" rtl="0" algn="l">
              <a:lnSpc>
                <a:spcPct val="100000"/>
              </a:lnSpc>
              <a:spcBef>
                <a:spcPts val="0"/>
              </a:spcBef>
              <a:spcAft>
                <a:spcPts val="0"/>
              </a:spcAft>
              <a:buNone/>
            </a:pPr>
            <a:r>
              <a:rPr b="0" i="0" lang="nl-BE" sz="1500" u="sng" cap="none" strike="noStrike">
                <a:solidFill>
                  <a:schemeClr val="hlink"/>
                </a:solidFill>
                <a:latin typeface="Arial"/>
                <a:ea typeface="Arial"/>
                <a:cs typeface="Arial"/>
                <a:sym typeface="Arial"/>
                <a:hlinkClick r:id="rId9"/>
              </a:rPr>
              <a:t>https://github.com/Informatievlaanderen/OSLOthema-feitelijkeVerenigingen</a:t>
            </a:r>
            <a:r>
              <a:rPr b="0" i="0" lang="nl-BE" sz="1500" u="none" cap="none" strike="noStrike">
                <a:solidFill>
                  <a:srgbClr val="000000"/>
                </a:solidFill>
                <a:latin typeface="Arial"/>
                <a:ea typeface="Arial"/>
                <a:cs typeface="Arial"/>
                <a:sym typeface="Arial"/>
              </a:rPr>
              <a:t> </a:t>
            </a:r>
            <a:endParaRPr b="0" i="0" sz="1500" u="none" cap="none" strike="noStrike">
              <a:solidFill>
                <a:schemeClr val="lt1"/>
              </a:solidFill>
              <a:latin typeface="Arial"/>
              <a:ea typeface="Arial"/>
              <a:cs typeface="Arial"/>
              <a:sym typeface="Arial"/>
            </a:endParaRPr>
          </a:p>
        </p:txBody>
      </p:sp>
      <p:sp>
        <p:nvSpPr>
          <p:cNvPr id="910" name="Google Shape;910;p114"/>
          <p:cNvSpPr txBox="1"/>
          <p:nvPr/>
        </p:nvSpPr>
        <p:spPr>
          <a:xfrm>
            <a:off x="628651" y="273845"/>
            <a:ext cx="7886700" cy="7383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rPr b="1" i="0" lang="nl-BE" sz="3200" u="none" cap="none" strike="noStrike">
                <a:solidFill>
                  <a:srgbClr val="000000"/>
                </a:solidFill>
                <a:latin typeface="Arial"/>
                <a:ea typeface="Arial"/>
                <a:cs typeface="Arial"/>
                <a:sym typeface="Arial"/>
              </a:rPr>
              <a:t>Feedback</a:t>
            </a:r>
            <a:endParaRPr/>
          </a:p>
        </p:txBody>
      </p:sp>
      <p:sp>
        <p:nvSpPr>
          <p:cNvPr id="911" name="Google Shape;911;p114"/>
          <p:cNvSpPr/>
          <p:nvPr/>
        </p:nvSpPr>
        <p:spPr>
          <a:xfrm>
            <a:off x="573605" y="4385733"/>
            <a:ext cx="1314600" cy="6018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5" name="Shape 915"/>
        <p:cNvGrpSpPr/>
        <p:nvPr/>
      </p:nvGrpSpPr>
      <p:grpSpPr>
        <a:xfrm>
          <a:off x="0" y="0"/>
          <a:ext cx="0" cy="0"/>
          <a:chOff x="0" y="0"/>
          <a:chExt cx="0" cy="0"/>
        </a:xfrm>
      </p:grpSpPr>
      <p:sp>
        <p:nvSpPr>
          <p:cNvPr id="916" name="Google Shape;916;p115"/>
          <p:cNvSpPr txBox="1"/>
          <p:nvPr>
            <p:ph type="title"/>
          </p:nvPr>
        </p:nvSpPr>
        <p:spPr>
          <a:xfrm>
            <a:off x="899594" y="1501902"/>
            <a:ext cx="7772400" cy="2096100"/>
          </a:xfrm>
          <a:prstGeom prst="rect">
            <a:avLst/>
          </a:prstGeom>
          <a:noFill/>
          <a:ln>
            <a:noFill/>
          </a:ln>
        </p:spPr>
        <p:txBody>
          <a:bodyPr anchorCtr="0" anchor="b" bIns="91425" lIns="91425" spcFirstLastPara="1" rIns="91425" wrap="square" tIns="91425">
            <a:noAutofit/>
          </a:bodyPr>
          <a:lstStyle/>
          <a:p>
            <a:pPr indent="0" lvl="0" marL="0" rtl="0" algn="r">
              <a:lnSpc>
                <a:spcPct val="102702"/>
              </a:lnSpc>
              <a:spcBef>
                <a:spcPts val="0"/>
              </a:spcBef>
              <a:spcAft>
                <a:spcPts val="0"/>
              </a:spcAft>
              <a:buSzPts val="3700"/>
              <a:buNone/>
            </a:pPr>
            <a:r>
              <a:rPr b="1" lang="nl-BE" sz="4800">
                <a:solidFill>
                  <a:srgbClr val="4C4C4C"/>
                </a:solidFill>
              </a:rPr>
              <a:t>Bedankt!</a:t>
            </a:r>
            <a:endParaRPr sz="4800"/>
          </a:p>
        </p:txBody>
      </p:sp>
      <p:sp>
        <p:nvSpPr>
          <p:cNvPr id="917" name="Google Shape;917;p115"/>
          <p:cNvSpPr/>
          <p:nvPr/>
        </p:nvSpPr>
        <p:spPr>
          <a:xfrm>
            <a:off x="-3133" y="782"/>
            <a:ext cx="328800" cy="51435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 name="Shape 452"/>
        <p:cNvGrpSpPr/>
        <p:nvPr/>
      </p:nvGrpSpPr>
      <p:grpSpPr>
        <a:xfrm>
          <a:off x="0" y="0"/>
          <a:ext cx="0" cy="0"/>
          <a:chOff x="0" y="0"/>
          <a:chExt cx="0" cy="0"/>
        </a:xfrm>
      </p:grpSpPr>
      <p:sp>
        <p:nvSpPr>
          <p:cNvPr id="453" name="Google Shape;453;p76"/>
          <p:cNvSpPr txBox="1"/>
          <p:nvPr/>
        </p:nvSpPr>
        <p:spPr>
          <a:xfrm>
            <a:off x="628651" y="273845"/>
            <a:ext cx="7886700" cy="7383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rPr b="1" lang="nl-BE" sz="3000"/>
              <a:t>Agenda</a:t>
            </a:r>
            <a:endParaRPr sz="1200"/>
          </a:p>
        </p:txBody>
      </p:sp>
      <p:pic>
        <p:nvPicPr>
          <p:cNvPr id="454" name="Google Shape;454;p76"/>
          <p:cNvPicPr preferRelativeResize="0"/>
          <p:nvPr/>
        </p:nvPicPr>
        <p:blipFill rotWithShape="1">
          <a:blip r:embed="rId3">
            <a:alphaModFix amt="40000"/>
          </a:blip>
          <a:srcRect b="0" l="36146" r="27790" t="0"/>
          <a:stretch/>
        </p:blipFill>
        <p:spPr>
          <a:xfrm>
            <a:off x="6361550" y="2675"/>
            <a:ext cx="2782449" cy="5143501"/>
          </a:xfrm>
          <a:prstGeom prst="rect">
            <a:avLst/>
          </a:prstGeom>
          <a:noFill/>
          <a:ln>
            <a:noFill/>
          </a:ln>
        </p:spPr>
      </p:pic>
      <p:sp>
        <p:nvSpPr>
          <p:cNvPr id="455" name="Google Shape;455;p76"/>
          <p:cNvSpPr txBox="1"/>
          <p:nvPr/>
        </p:nvSpPr>
        <p:spPr>
          <a:xfrm>
            <a:off x="2420100" y="1686475"/>
            <a:ext cx="4686300" cy="254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nl-BE" sz="1000">
                <a:solidFill>
                  <a:srgbClr val="666666"/>
                </a:solidFill>
              </a:rPr>
              <a:t>Welkom					5 min</a:t>
            </a:r>
            <a:endParaRPr sz="1000">
              <a:solidFill>
                <a:srgbClr val="666666"/>
              </a:solidFill>
            </a:endParaRPr>
          </a:p>
        </p:txBody>
      </p:sp>
      <p:sp>
        <p:nvSpPr>
          <p:cNvPr id="456" name="Google Shape;456;p76"/>
          <p:cNvSpPr/>
          <p:nvPr/>
        </p:nvSpPr>
        <p:spPr>
          <a:xfrm>
            <a:off x="2229302" y="2616419"/>
            <a:ext cx="81000" cy="81000"/>
          </a:xfrm>
          <a:prstGeom prst="ellipse">
            <a:avLst/>
          </a:prstGeom>
          <a:solidFill>
            <a:srgbClr val="7D7D7D"/>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cxnSp>
        <p:nvCxnSpPr>
          <p:cNvPr id="457" name="Google Shape;457;p76"/>
          <p:cNvCxnSpPr/>
          <p:nvPr/>
        </p:nvCxnSpPr>
        <p:spPr>
          <a:xfrm>
            <a:off x="2264625" y="1805775"/>
            <a:ext cx="5100" cy="1572300"/>
          </a:xfrm>
          <a:prstGeom prst="straightConnector1">
            <a:avLst/>
          </a:prstGeom>
          <a:noFill/>
          <a:ln cap="flat" cmpd="sng" w="28575">
            <a:solidFill>
              <a:srgbClr val="7D7D7D"/>
            </a:solidFill>
            <a:prstDash val="solid"/>
            <a:round/>
            <a:headEnd len="med" w="med" type="none"/>
            <a:tailEnd len="med" w="med" type="none"/>
          </a:ln>
        </p:spPr>
      </p:cxnSp>
      <p:sp>
        <p:nvSpPr>
          <p:cNvPr id="458" name="Google Shape;458;p76"/>
          <p:cNvSpPr/>
          <p:nvPr/>
        </p:nvSpPr>
        <p:spPr>
          <a:xfrm>
            <a:off x="2229302" y="1771463"/>
            <a:ext cx="81000" cy="81000"/>
          </a:xfrm>
          <a:prstGeom prst="ellipse">
            <a:avLst/>
          </a:prstGeom>
          <a:solidFill>
            <a:srgbClr val="7D7D7D"/>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59" name="Google Shape;459;p76"/>
          <p:cNvSpPr/>
          <p:nvPr/>
        </p:nvSpPr>
        <p:spPr>
          <a:xfrm>
            <a:off x="2229302" y="2194816"/>
            <a:ext cx="81000" cy="81000"/>
          </a:xfrm>
          <a:prstGeom prst="ellipse">
            <a:avLst/>
          </a:prstGeom>
          <a:solidFill>
            <a:srgbClr val="7D7D7D"/>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60" name="Google Shape;460;p76"/>
          <p:cNvSpPr/>
          <p:nvPr/>
        </p:nvSpPr>
        <p:spPr>
          <a:xfrm>
            <a:off x="2229302" y="2979885"/>
            <a:ext cx="81000" cy="81000"/>
          </a:xfrm>
          <a:prstGeom prst="ellipse">
            <a:avLst/>
          </a:prstGeom>
          <a:solidFill>
            <a:srgbClr val="7D7D7D"/>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61" name="Google Shape;461;p76"/>
          <p:cNvSpPr/>
          <p:nvPr/>
        </p:nvSpPr>
        <p:spPr>
          <a:xfrm>
            <a:off x="2228843" y="2611806"/>
            <a:ext cx="81000" cy="81000"/>
          </a:xfrm>
          <a:prstGeom prst="ellipse">
            <a:avLst/>
          </a:prstGeom>
          <a:solidFill>
            <a:srgbClr val="7D7D7D"/>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62" name="Google Shape;462;p76"/>
          <p:cNvSpPr txBox="1"/>
          <p:nvPr/>
        </p:nvSpPr>
        <p:spPr>
          <a:xfrm>
            <a:off x="2420100" y="2108100"/>
            <a:ext cx="4686300" cy="254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nl-BE" sz="1000">
                <a:solidFill>
                  <a:srgbClr val="666666"/>
                </a:solidFill>
              </a:rPr>
              <a:t>Samenvatting vorige workshop</a:t>
            </a:r>
            <a:r>
              <a:rPr lang="nl-BE" sz="1000">
                <a:solidFill>
                  <a:srgbClr val="666666"/>
                </a:solidFill>
              </a:rPr>
              <a:t>	</a:t>
            </a:r>
            <a:r>
              <a:rPr lang="nl-BE" sz="1000">
                <a:solidFill>
                  <a:srgbClr val="666666"/>
                </a:solidFill>
              </a:rPr>
              <a:t>	20 min</a:t>
            </a:r>
            <a:endParaRPr sz="1000">
              <a:solidFill>
                <a:srgbClr val="666666"/>
              </a:solidFill>
            </a:endParaRPr>
          </a:p>
        </p:txBody>
      </p:sp>
      <p:sp>
        <p:nvSpPr>
          <p:cNvPr id="463" name="Google Shape;463;p76"/>
          <p:cNvSpPr txBox="1"/>
          <p:nvPr/>
        </p:nvSpPr>
        <p:spPr>
          <a:xfrm>
            <a:off x="2420100" y="3256625"/>
            <a:ext cx="4686300" cy="254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nl-BE" sz="1000">
                <a:solidFill>
                  <a:srgbClr val="666666"/>
                </a:solidFill>
              </a:rPr>
              <a:t>Q&amp;A en volgende stappen</a:t>
            </a:r>
            <a:r>
              <a:rPr lang="nl-BE" sz="1000">
                <a:solidFill>
                  <a:srgbClr val="666666"/>
                </a:solidFill>
              </a:rPr>
              <a:t>		10 min</a:t>
            </a:r>
            <a:endParaRPr sz="1000">
              <a:solidFill>
                <a:srgbClr val="666666"/>
              </a:solidFill>
            </a:endParaRPr>
          </a:p>
        </p:txBody>
      </p:sp>
      <p:sp>
        <p:nvSpPr>
          <p:cNvPr id="464" name="Google Shape;464;p76"/>
          <p:cNvSpPr txBox="1"/>
          <p:nvPr/>
        </p:nvSpPr>
        <p:spPr>
          <a:xfrm>
            <a:off x="2420100" y="2893175"/>
            <a:ext cx="4686300" cy="254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nl-BE" sz="1000">
                <a:solidFill>
                  <a:srgbClr val="666666"/>
                </a:solidFill>
              </a:rPr>
              <a:t>Praktische oefeningen</a:t>
            </a:r>
            <a:r>
              <a:rPr lang="nl-BE" sz="1000">
                <a:solidFill>
                  <a:srgbClr val="666666"/>
                </a:solidFill>
              </a:rPr>
              <a:t>			40 min</a:t>
            </a:r>
            <a:endParaRPr sz="1000">
              <a:solidFill>
                <a:srgbClr val="666666"/>
              </a:solidFill>
            </a:endParaRPr>
          </a:p>
        </p:txBody>
      </p:sp>
      <p:sp>
        <p:nvSpPr>
          <p:cNvPr id="465" name="Google Shape;465;p76"/>
          <p:cNvSpPr/>
          <p:nvPr/>
        </p:nvSpPr>
        <p:spPr>
          <a:xfrm>
            <a:off x="2227052" y="3343324"/>
            <a:ext cx="81000" cy="81000"/>
          </a:xfrm>
          <a:prstGeom prst="ellipse">
            <a:avLst/>
          </a:prstGeom>
          <a:solidFill>
            <a:srgbClr val="7D7D7D"/>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66" name="Google Shape;466;p76"/>
          <p:cNvSpPr txBox="1"/>
          <p:nvPr/>
        </p:nvSpPr>
        <p:spPr>
          <a:xfrm>
            <a:off x="2420100" y="2529725"/>
            <a:ext cx="4686300" cy="254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nl-BE" sz="1000">
                <a:solidFill>
                  <a:srgbClr val="666666"/>
                </a:solidFill>
              </a:rPr>
              <a:t>Voorstelling nieuwe iteratie datamodel	40</a:t>
            </a:r>
            <a:r>
              <a:rPr lang="nl-BE" sz="1000">
                <a:solidFill>
                  <a:srgbClr val="666666"/>
                </a:solidFill>
              </a:rPr>
              <a:t> min</a:t>
            </a:r>
            <a:endParaRPr sz="1000">
              <a:solidFill>
                <a:srgbClr val="666666"/>
              </a:solidFill>
            </a:endParaRPr>
          </a:p>
        </p:txBody>
      </p:sp>
      <p:sp>
        <p:nvSpPr>
          <p:cNvPr id="467" name="Google Shape;467;p76"/>
          <p:cNvSpPr/>
          <p:nvPr/>
        </p:nvSpPr>
        <p:spPr>
          <a:xfrm>
            <a:off x="649800" y="2686350"/>
            <a:ext cx="1579500" cy="300000"/>
          </a:xfrm>
          <a:prstGeom prst="homePlate">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nl-BE" sz="1100"/>
              <a:t>         15 min. pauze</a:t>
            </a:r>
            <a:endParaRPr sz="1100"/>
          </a:p>
        </p:txBody>
      </p:sp>
      <p:pic>
        <p:nvPicPr>
          <p:cNvPr id="468" name="Google Shape;468;p76"/>
          <p:cNvPicPr preferRelativeResize="0"/>
          <p:nvPr/>
        </p:nvPicPr>
        <p:blipFill rotWithShape="1">
          <a:blip r:embed="rId4">
            <a:alphaModFix/>
          </a:blip>
          <a:srcRect b="0" l="21775" r="23125" t="0"/>
          <a:stretch/>
        </p:blipFill>
        <p:spPr>
          <a:xfrm>
            <a:off x="705800" y="2686350"/>
            <a:ext cx="314871" cy="3000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sp>
        <p:nvSpPr>
          <p:cNvPr id="473" name="Google Shape;473;p77"/>
          <p:cNvSpPr txBox="1"/>
          <p:nvPr>
            <p:ph type="title"/>
          </p:nvPr>
        </p:nvSpPr>
        <p:spPr>
          <a:xfrm>
            <a:off x="899594" y="1501902"/>
            <a:ext cx="7772400" cy="2096100"/>
          </a:xfrm>
          <a:prstGeom prst="rect">
            <a:avLst/>
          </a:prstGeom>
          <a:noFill/>
          <a:ln>
            <a:noFill/>
          </a:ln>
        </p:spPr>
        <p:txBody>
          <a:bodyPr anchorCtr="0" anchor="b" bIns="91425" lIns="91425" spcFirstLastPara="1" rIns="91425" wrap="square" tIns="91425">
            <a:noAutofit/>
          </a:bodyPr>
          <a:lstStyle/>
          <a:p>
            <a:pPr indent="0" lvl="0" marL="0" rtl="0" algn="r">
              <a:lnSpc>
                <a:spcPct val="102702"/>
              </a:lnSpc>
              <a:spcBef>
                <a:spcPts val="0"/>
              </a:spcBef>
              <a:spcAft>
                <a:spcPts val="0"/>
              </a:spcAft>
              <a:buSzPts val="3700"/>
              <a:buNone/>
            </a:pPr>
            <a:r>
              <a:rPr b="1" lang="nl-BE">
                <a:solidFill>
                  <a:srgbClr val="4C4C4C"/>
                </a:solidFill>
              </a:rPr>
              <a:t>Samenvatting van de vorige workshop</a:t>
            </a:r>
            <a:endParaRPr/>
          </a:p>
          <a:p>
            <a:pPr indent="0" lvl="0" marL="0" rtl="0" algn="r">
              <a:lnSpc>
                <a:spcPct val="102702"/>
              </a:lnSpc>
              <a:spcBef>
                <a:spcPts val="0"/>
              </a:spcBef>
              <a:spcAft>
                <a:spcPts val="0"/>
              </a:spcAft>
              <a:buSzPts val="3700"/>
              <a:buNone/>
            </a:pPr>
            <a:r>
              <a:t/>
            </a:r>
            <a:endParaRPr/>
          </a:p>
        </p:txBody>
      </p:sp>
      <p:sp>
        <p:nvSpPr>
          <p:cNvPr id="474" name="Google Shape;474;p77"/>
          <p:cNvSpPr/>
          <p:nvPr/>
        </p:nvSpPr>
        <p:spPr>
          <a:xfrm>
            <a:off x="-3133" y="782"/>
            <a:ext cx="328800" cy="51435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75" name="Google Shape;475;p77"/>
          <p:cNvSpPr txBox="1"/>
          <p:nvPr>
            <p:ph idx="1" type="subTitle"/>
          </p:nvPr>
        </p:nvSpPr>
        <p:spPr>
          <a:xfrm>
            <a:off x="1813994" y="3848751"/>
            <a:ext cx="6858000" cy="1241700"/>
          </a:xfrm>
          <a:prstGeom prst="rect">
            <a:avLst/>
          </a:prstGeom>
          <a:noFill/>
          <a:ln>
            <a:noFill/>
          </a:ln>
        </p:spPr>
        <p:txBody>
          <a:bodyPr anchorCtr="0" anchor="t" bIns="91425" lIns="91425" spcFirstLastPara="1" rIns="91425" wrap="square" tIns="91425">
            <a:normAutofit/>
          </a:bodyPr>
          <a:lstStyle/>
          <a:p>
            <a:pPr indent="0" lvl="0" marL="0" rtl="0" algn="r">
              <a:lnSpc>
                <a:spcPct val="90000"/>
              </a:lnSpc>
              <a:spcBef>
                <a:spcPts val="300"/>
              </a:spcBef>
              <a:spcAft>
                <a:spcPts val="0"/>
              </a:spcAft>
              <a:buSzPts val="1980"/>
              <a:buNone/>
            </a:pPr>
            <a:r>
              <a:t/>
            </a:r>
            <a:endParaRPr b="1">
              <a:solidFill>
                <a:srgbClr val="4C4C4C"/>
              </a:solidFill>
              <a:latin typeface="Arial"/>
              <a:ea typeface="Arial"/>
              <a:cs typeface="Arial"/>
              <a:sym typeface="Arial"/>
            </a:endParaRPr>
          </a:p>
          <a:p>
            <a:pPr indent="0" lvl="0" marL="0" rtl="0" algn="r">
              <a:lnSpc>
                <a:spcPct val="90000"/>
              </a:lnSpc>
              <a:spcBef>
                <a:spcPts val="300"/>
              </a:spcBef>
              <a:spcAft>
                <a:spcPts val="0"/>
              </a:spcAft>
              <a:buSzPts val="1980"/>
              <a:buNone/>
            </a:pPr>
            <a:r>
              <a:rPr lang="nl-BE" sz="1400">
                <a:solidFill>
                  <a:srgbClr val="4C4C4C"/>
                </a:solidFill>
              </a:rPr>
              <a:t>Digitaal Vlaanderen</a:t>
            </a:r>
            <a:endParaRPr sz="1400">
              <a:solidFill>
                <a:srgbClr val="4C4C4C"/>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 name="Shape 479"/>
        <p:cNvGrpSpPr/>
        <p:nvPr/>
      </p:nvGrpSpPr>
      <p:grpSpPr>
        <a:xfrm>
          <a:off x="0" y="0"/>
          <a:ext cx="0" cy="0"/>
          <a:chOff x="0" y="0"/>
          <a:chExt cx="0" cy="0"/>
        </a:xfrm>
      </p:grpSpPr>
      <p:sp>
        <p:nvSpPr>
          <p:cNvPr id="480" name="Google Shape;480;p78"/>
          <p:cNvSpPr txBox="1"/>
          <p:nvPr/>
        </p:nvSpPr>
        <p:spPr>
          <a:xfrm>
            <a:off x="628650" y="273850"/>
            <a:ext cx="7949100" cy="7383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rPr b="1" lang="nl-BE" sz="2400"/>
              <a:t>Wat hebben we gedaan in de vorige werkgroep?</a:t>
            </a:r>
            <a:endParaRPr b="1" sz="2400"/>
          </a:p>
        </p:txBody>
      </p:sp>
      <p:sp>
        <p:nvSpPr>
          <p:cNvPr id="481" name="Google Shape;481;p78"/>
          <p:cNvSpPr/>
          <p:nvPr/>
        </p:nvSpPr>
        <p:spPr>
          <a:xfrm>
            <a:off x="565152" y="4351875"/>
            <a:ext cx="1500300" cy="6018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482" name="Google Shape;482;p78"/>
          <p:cNvPicPr preferRelativeResize="0"/>
          <p:nvPr/>
        </p:nvPicPr>
        <p:blipFill>
          <a:blip r:embed="rId3">
            <a:alphaModFix/>
          </a:blip>
          <a:stretch>
            <a:fillRect/>
          </a:stretch>
        </p:blipFill>
        <p:spPr>
          <a:xfrm>
            <a:off x="1860200" y="1451800"/>
            <a:ext cx="662201" cy="654125"/>
          </a:xfrm>
          <a:prstGeom prst="rect">
            <a:avLst/>
          </a:prstGeom>
          <a:noFill/>
          <a:ln>
            <a:noFill/>
          </a:ln>
        </p:spPr>
      </p:pic>
      <p:sp>
        <p:nvSpPr>
          <p:cNvPr id="483" name="Google Shape;483;p78"/>
          <p:cNvSpPr txBox="1"/>
          <p:nvPr/>
        </p:nvSpPr>
        <p:spPr>
          <a:xfrm>
            <a:off x="333850" y="2692100"/>
            <a:ext cx="3171900" cy="1795800"/>
          </a:xfrm>
          <a:prstGeom prst="rect">
            <a:avLst/>
          </a:prstGeom>
          <a:noFill/>
          <a:ln>
            <a:noFill/>
          </a:ln>
        </p:spPr>
        <p:txBody>
          <a:bodyPr anchorCtr="0" anchor="t" bIns="91425" lIns="91425" spcFirstLastPara="1" rIns="91425" wrap="square" tIns="91425">
            <a:spAutoFit/>
          </a:bodyPr>
          <a:lstStyle/>
          <a:p>
            <a:pPr indent="-298450" lvl="0" marL="457200" rtl="0" algn="l">
              <a:spcBef>
                <a:spcPts val="0"/>
              </a:spcBef>
              <a:spcAft>
                <a:spcPts val="0"/>
              </a:spcAft>
              <a:buSzPts val="1100"/>
              <a:buChar char="●"/>
            </a:pPr>
            <a:r>
              <a:rPr lang="nl-BE" sz="1100"/>
              <a:t>Aanpassingen:</a:t>
            </a:r>
            <a:endParaRPr sz="1100"/>
          </a:p>
          <a:p>
            <a:pPr indent="-298450" lvl="1" marL="914400" rtl="0" algn="l">
              <a:spcBef>
                <a:spcPts val="1000"/>
              </a:spcBef>
              <a:spcAft>
                <a:spcPts val="0"/>
              </a:spcAft>
              <a:buSzPts val="1100"/>
              <a:buChar char="○"/>
            </a:pPr>
            <a:r>
              <a:rPr lang="nl-BE" sz="1100"/>
              <a:t>Typering - codelijst Activiteit</a:t>
            </a:r>
            <a:endParaRPr sz="1100"/>
          </a:p>
          <a:p>
            <a:pPr indent="-298450" lvl="1" marL="914400" rtl="0" algn="l">
              <a:spcBef>
                <a:spcPts val="0"/>
              </a:spcBef>
              <a:spcAft>
                <a:spcPts val="0"/>
              </a:spcAft>
              <a:buSzPts val="1100"/>
              <a:buChar char="○"/>
            </a:pPr>
            <a:r>
              <a:rPr lang="nl-BE" sz="1100"/>
              <a:t>Verdere attribuering ‘Erkenning’</a:t>
            </a:r>
            <a:endParaRPr sz="1100"/>
          </a:p>
          <a:p>
            <a:pPr indent="-298450" lvl="1" marL="914400" rtl="0" algn="l">
              <a:spcBef>
                <a:spcPts val="0"/>
              </a:spcBef>
              <a:spcAft>
                <a:spcPts val="0"/>
              </a:spcAft>
              <a:buSzPts val="1100"/>
              <a:buChar char="○"/>
            </a:pPr>
            <a:r>
              <a:rPr lang="nl-BE" sz="1100"/>
              <a:t>Relatie tussen FV &amp; Agent</a:t>
            </a:r>
            <a:endParaRPr sz="1100"/>
          </a:p>
          <a:p>
            <a:pPr indent="0" lvl="0" marL="0" rtl="0" algn="l">
              <a:spcBef>
                <a:spcPts val="0"/>
              </a:spcBef>
              <a:spcAft>
                <a:spcPts val="0"/>
              </a:spcAft>
              <a:buNone/>
            </a:pPr>
            <a:r>
              <a:t/>
            </a:r>
            <a:endParaRPr sz="1100"/>
          </a:p>
          <a:p>
            <a:pPr indent="-298450" lvl="0" marL="457200" rtl="0" algn="l">
              <a:spcBef>
                <a:spcPts val="0"/>
              </a:spcBef>
              <a:spcAft>
                <a:spcPts val="0"/>
              </a:spcAft>
              <a:buSzPts val="1100"/>
              <a:buChar char="●"/>
            </a:pPr>
            <a:r>
              <a:rPr lang="nl-BE" sz="1100"/>
              <a:t>Opmerkingen genoteerd voor volgende iteratie</a:t>
            </a:r>
            <a:endParaRPr sz="1100"/>
          </a:p>
          <a:p>
            <a:pPr indent="0" lvl="0" marL="0" rtl="0" algn="l">
              <a:spcBef>
                <a:spcPts val="1000"/>
              </a:spcBef>
              <a:spcAft>
                <a:spcPts val="0"/>
              </a:spcAft>
              <a:buNone/>
            </a:pPr>
            <a:r>
              <a:t/>
            </a:r>
            <a:endParaRPr sz="1100"/>
          </a:p>
        </p:txBody>
      </p:sp>
      <p:sp>
        <p:nvSpPr>
          <p:cNvPr id="484" name="Google Shape;484;p78"/>
          <p:cNvSpPr txBox="1"/>
          <p:nvPr/>
        </p:nvSpPr>
        <p:spPr>
          <a:xfrm>
            <a:off x="937000" y="2179775"/>
            <a:ext cx="2508600" cy="27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None/>
            </a:pPr>
            <a:r>
              <a:rPr b="1" lang="nl-BE" sz="1200"/>
              <a:t>Nieuwe iteratie datamodel</a:t>
            </a:r>
            <a:endParaRPr b="1" sz="1200"/>
          </a:p>
          <a:p>
            <a:pPr indent="0" lvl="0" marL="0" marR="0" rtl="0" algn="l">
              <a:lnSpc>
                <a:spcPct val="100000"/>
              </a:lnSpc>
              <a:spcBef>
                <a:spcPts val="0"/>
              </a:spcBef>
              <a:spcAft>
                <a:spcPts val="0"/>
              </a:spcAft>
              <a:buNone/>
            </a:pPr>
            <a:r>
              <a:t/>
            </a:r>
            <a:endParaRPr b="1" sz="1200"/>
          </a:p>
        </p:txBody>
      </p:sp>
      <p:sp>
        <p:nvSpPr>
          <p:cNvPr id="485" name="Google Shape;485;p78"/>
          <p:cNvSpPr txBox="1"/>
          <p:nvPr/>
        </p:nvSpPr>
        <p:spPr>
          <a:xfrm>
            <a:off x="3844150" y="2027375"/>
            <a:ext cx="2210700" cy="27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None/>
            </a:pPr>
            <a:r>
              <a:rPr b="1" lang="nl-BE" sz="1200"/>
              <a:t>Concrete invulling adhv uitgebreide use case en objectdiagram</a:t>
            </a:r>
            <a:endParaRPr b="1" sz="1200"/>
          </a:p>
          <a:p>
            <a:pPr indent="0" lvl="0" marL="0" marR="0" rtl="0" algn="l">
              <a:lnSpc>
                <a:spcPct val="100000"/>
              </a:lnSpc>
              <a:spcBef>
                <a:spcPts val="0"/>
              </a:spcBef>
              <a:spcAft>
                <a:spcPts val="0"/>
              </a:spcAft>
              <a:buNone/>
            </a:pPr>
            <a:r>
              <a:t/>
            </a:r>
            <a:endParaRPr b="1" sz="1200"/>
          </a:p>
        </p:txBody>
      </p:sp>
      <p:sp>
        <p:nvSpPr>
          <p:cNvPr id="486" name="Google Shape;486;p78"/>
          <p:cNvSpPr txBox="1"/>
          <p:nvPr/>
        </p:nvSpPr>
        <p:spPr>
          <a:xfrm>
            <a:off x="3439150" y="2692100"/>
            <a:ext cx="3020700" cy="1667400"/>
          </a:xfrm>
          <a:prstGeom prst="rect">
            <a:avLst/>
          </a:prstGeom>
          <a:noFill/>
          <a:ln>
            <a:noFill/>
          </a:ln>
        </p:spPr>
        <p:txBody>
          <a:bodyPr anchorCtr="0" anchor="t" bIns="91425" lIns="91425" spcFirstLastPara="1" rIns="91425" wrap="square" tIns="91425">
            <a:spAutoFit/>
          </a:bodyPr>
          <a:lstStyle/>
          <a:p>
            <a:pPr indent="-298450" lvl="0" marL="457200" rtl="0" algn="l">
              <a:spcBef>
                <a:spcPts val="0"/>
              </a:spcBef>
              <a:spcAft>
                <a:spcPts val="0"/>
              </a:spcAft>
              <a:buSzPts val="1100"/>
              <a:buChar char="●"/>
            </a:pPr>
            <a:r>
              <a:rPr lang="nl-BE" sz="1100"/>
              <a:t>Datamodel tastbaarder maken</a:t>
            </a:r>
            <a:endParaRPr sz="1100"/>
          </a:p>
          <a:p>
            <a:pPr indent="-298450" lvl="0" marL="457200" rtl="0" algn="l">
              <a:spcBef>
                <a:spcPts val="1000"/>
              </a:spcBef>
              <a:spcAft>
                <a:spcPts val="0"/>
              </a:spcAft>
              <a:buSzPts val="1100"/>
              <a:buChar char="●"/>
            </a:pPr>
            <a:r>
              <a:rPr lang="nl-BE" sz="1100"/>
              <a:t>Fictief voorbeeld: De huuraanvraag van de nieuwe scouts van Doregem</a:t>
            </a:r>
            <a:endParaRPr sz="1100"/>
          </a:p>
          <a:p>
            <a:pPr indent="-298450" lvl="1" marL="914400" rtl="0" algn="l">
              <a:spcBef>
                <a:spcPts val="0"/>
              </a:spcBef>
              <a:spcAft>
                <a:spcPts val="0"/>
              </a:spcAft>
              <a:buSzPts val="1100"/>
              <a:buChar char="○"/>
            </a:pPr>
            <a:r>
              <a:rPr lang="nl-BE" sz="1100"/>
              <a:t>registreren als (feitelijke) vereniging,</a:t>
            </a:r>
            <a:endParaRPr sz="1100"/>
          </a:p>
          <a:p>
            <a:pPr indent="-298450" lvl="1" marL="914400" rtl="0" algn="l">
              <a:spcBef>
                <a:spcPts val="0"/>
              </a:spcBef>
              <a:spcAft>
                <a:spcPts val="0"/>
              </a:spcAft>
              <a:buSzPts val="1100"/>
              <a:buChar char="○"/>
            </a:pPr>
            <a:r>
              <a:rPr lang="nl-BE" sz="1100"/>
              <a:t>zich laten erkennen,</a:t>
            </a:r>
            <a:endParaRPr sz="1100"/>
          </a:p>
          <a:p>
            <a:pPr indent="-298450" lvl="1" marL="914400" rtl="0" algn="l">
              <a:spcBef>
                <a:spcPts val="0"/>
              </a:spcBef>
              <a:spcAft>
                <a:spcPts val="0"/>
              </a:spcAft>
              <a:buSzPts val="1100"/>
              <a:buChar char="○"/>
            </a:pPr>
            <a:r>
              <a:rPr lang="nl-BE" sz="1100"/>
              <a:t>de huuraanvraag indienen.</a:t>
            </a:r>
            <a:endParaRPr sz="1100"/>
          </a:p>
          <a:p>
            <a:pPr indent="0" lvl="0" marL="0" rtl="0" algn="l">
              <a:spcBef>
                <a:spcPts val="0"/>
              </a:spcBef>
              <a:spcAft>
                <a:spcPts val="0"/>
              </a:spcAft>
              <a:buNone/>
            </a:pPr>
            <a:r>
              <a:t/>
            </a:r>
            <a:endParaRPr sz="1100"/>
          </a:p>
        </p:txBody>
      </p:sp>
      <p:cxnSp>
        <p:nvCxnSpPr>
          <p:cNvPr id="487" name="Google Shape;487;p78"/>
          <p:cNvCxnSpPr/>
          <p:nvPr/>
        </p:nvCxnSpPr>
        <p:spPr>
          <a:xfrm>
            <a:off x="3505750" y="2639325"/>
            <a:ext cx="0" cy="2146200"/>
          </a:xfrm>
          <a:prstGeom prst="straightConnector1">
            <a:avLst/>
          </a:prstGeom>
          <a:noFill/>
          <a:ln cap="flat" cmpd="sng" w="9525">
            <a:solidFill>
              <a:schemeClr val="dk2"/>
            </a:solidFill>
            <a:prstDash val="solid"/>
            <a:round/>
            <a:headEnd len="med" w="med" type="none"/>
            <a:tailEnd len="med" w="med" type="none"/>
          </a:ln>
        </p:spPr>
      </p:cxnSp>
      <p:cxnSp>
        <p:nvCxnSpPr>
          <p:cNvPr id="488" name="Google Shape;488;p78"/>
          <p:cNvCxnSpPr/>
          <p:nvPr/>
        </p:nvCxnSpPr>
        <p:spPr>
          <a:xfrm>
            <a:off x="6459850" y="2639325"/>
            <a:ext cx="0" cy="2146200"/>
          </a:xfrm>
          <a:prstGeom prst="straightConnector1">
            <a:avLst/>
          </a:prstGeom>
          <a:noFill/>
          <a:ln cap="flat" cmpd="sng" w="9525">
            <a:solidFill>
              <a:schemeClr val="dk2"/>
            </a:solidFill>
            <a:prstDash val="solid"/>
            <a:round/>
            <a:headEnd len="med" w="med" type="none"/>
            <a:tailEnd len="med" w="med" type="none"/>
          </a:ln>
        </p:spPr>
      </p:cxnSp>
      <p:sp>
        <p:nvSpPr>
          <p:cNvPr id="489" name="Google Shape;489;p78"/>
          <p:cNvSpPr txBox="1"/>
          <p:nvPr/>
        </p:nvSpPr>
        <p:spPr>
          <a:xfrm>
            <a:off x="6845888" y="2179775"/>
            <a:ext cx="1883400" cy="278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1" lang="nl-BE" sz="1200"/>
              <a:t>Praktische oefeningen</a:t>
            </a:r>
            <a:endParaRPr b="1" sz="1200"/>
          </a:p>
          <a:p>
            <a:pPr indent="0" lvl="0" marL="0" marR="0" rtl="0" algn="l">
              <a:lnSpc>
                <a:spcPct val="100000"/>
              </a:lnSpc>
              <a:spcBef>
                <a:spcPts val="0"/>
              </a:spcBef>
              <a:spcAft>
                <a:spcPts val="0"/>
              </a:spcAft>
              <a:buNone/>
            </a:pPr>
            <a:r>
              <a:t/>
            </a:r>
            <a:endParaRPr b="1" sz="1200"/>
          </a:p>
        </p:txBody>
      </p:sp>
      <p:grpSp>
        <p:nvGrpSpPr>
          <p:cNvPr id="490" name="Google Shape;490;p78"/>
          <p:cNvGrpSpPr/>
          <p:nvPr/>
        </p:nvGrpSpPr>
        <p:grpSpPr>
          <a:xfrm>
            <a:off x="4720898" y="1550258"/>
            <a:ext cx="457204" cy="457208"/>
            <a:chOff x="7098164" y="3360405"/>
            <a:chExt cx="202814" cy="202816"/>
          </a:xfrm>
        </p:grpSpPr>
        <p:sp>
          <p:nvSpPr>
            <p:cNvPr id="491" name="Google Shape;491;p78"/>
            <p:cNvSpPr/>
            <p:nvPr/>
          </p:nvSpPr>
          <p:spPr>
            <a:xfrm>
              <a:off x="7098164" y="3360405"/>
              <a:ext cx="202814" cy="202816"/>
            </a:xfrm>
            <a:custGeom>
              <a:rect b="b" l="l" r="r" t="t"/>
              <a:pathLst>
                <a:path extrusionOk="0" h="61" w="61">
                  <a:moveTo>
                    <a:pt x="0" y="0"/>
                  </a:moveTo>
                  <a:lnTo>
                    <a:pt x="0" y="61"/>
                  </a:lnTo>
                  <a:lnTo>
                    <a:pt x="61" y="61"/>
                  </a:lnTo>
                  <a:lnTo>
                    <a:pt x="61" y="0"/>
                  </a:lnTo>
                  <a:lnTo>
                    <a:pt x="0" y="0"/>
                  </a:lnTo>
                  <a:close/>
                  <a:moveTo>
                    <a:pt x="59" y="59"/>
                  </a:moveTo>
                  <a:lnTo>
                    <a:pt x="3" y="59"/>
                  </a:lnTo>
                  <a:lnTo>
                    <a:pt x="3" y="2"/>
                  </a:lnTo>
                  <a:lnTo>
                    <a:pt x="59" y="2"/>
                  </a:lnTo>
                  <a:lnTo>
                    <a:pt x="59" y="59"/>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4400">
                <a:solidFill>
                  <a:srgbClr val="000000"/>
                </a:solidFill>
                <a:latin typeface="Arial"/>
                <a:ea typeface="Arial"/>
                <a:cs typeface="Arial"/>
                <a:sym typeface="Arial"/>
              </a:endParaRPr>
            </a:p>
          </p:txBody>
        </p:sp>
        <p:sp>
          <p:nvSpPr>
            <p:cNvPr id="492" name="Google Shape;492;p78"/>
            <p:cNvSpPr/>
            <p:nvPr/>
          </p:nvSpPr>
          <p:spPr>
            <a:xfrm>
              <a:off x="7118113" y="3383680"/>
              <a:ext cx="162916" cy="159592"/>
            </a:xfrm>
            <a:custGeom>
              <a:rect b="b" l="l" r="r" t="t"/>
              <a:pathLst>
                <a:path extrusionOk="0" h="149" w="153">
                  <a:moveTo>
                    <a:pt x="13" y="56"/>
                  </a:moveTo>
                  <a:cubicBezTo>
                    <a:pt x="16" y="56"/>
                    <a:pt x="19" y="55"/>
                    <a:pt x="22" y="52"/>
                  </a:cubicBezTo>
                  <a:cubicBezTo>
                    <a:pt x="49" y="64"/>
                    <a:pt x="49" y="64"/>
                    <a:pt x="49" y="64"/>
                  </a:cubicBezTo>
                  <a:cubicBezTo>
                    <a:pt x="48" y="66"/>
                    <a:pt x="48" y="68"/>
                    <a:pt x="48" y="71"/>
                  </a:cubicBezTo>
                  <a:cubicBezTo>
                    <a:pt x="48" y="76"/>
                    <a:pt x="49" y="80"/>
                    <a:pt x="52" y="84"/>
                  </a:cubicBezTo>
                  <a:cubicBezTo>
                    <a:pt x="34" y="98"/>
                    <a:pt x="34" y="98"/>
                    <a:pt x="34" y="98"/>
                  </a:cubicBezTo>
                  <a:cubicBezTo>
                    <a:pt x="32" y="97"/>
                    <a:pt x="29" y="96"/>
                    <a:pt x="27" y="96"/>
                  </a:cubicBezTo>
                  <a:cubicBezTo>
                    <a:pt x="20" y="96"/>
                    <a:pt x="14" y="102"/>
                    <a:pt x="14" y="109"/>
                  </a:cubicBezTo>
                  <a:cubicBezTo>
                    <a:pt x="14" y="116"/>
                    <a:pt x="20" y="122"/>
                    <a:pt x="27" y="122"/>
                  </a:cubicBezTo>
                  <a:cubicBezTo>
                    <a:pt x="34" y="122"/>
                    <a:pt x="40" y="116"/>
                    <a:pt x="40" y="109"/>
                  </a:cubicBezTo>
                  <a:cubicBezTo>
                    <a:pt x="40" y="108"/>
                    <a:pt x="40" y="106"/>
                    <a:pt x="39" y="105"/>
                  </a:cubicBezTo>
                  <a:cubicBezTo>
                    <a:pt x="58" y="90"/>
                    <a:pt x="58" y="90"/>
                    <a:pt x="58" y="90"/>
                  </a:cubicBezTo>
                  <a:cubicBezTo>
                    <a:pt x="62" y="94"/>
                    <a:pt x="67" y="96"/>
                    <a:pt x="73" y="96"/>
                  </a:cubicBezTo>
                  <a:cubicBezTo>
                    <a:pt x="75" y="96"/>
                    <a:pt x="77" y="95"/>
                    <a:pt x="79" y="95"/>
                  </a:cubicBezTo>
                  <a:cubicBezTo>
                    <a:pt x="96" y="128"/>
                    <a:pt x="96" y="128"/>
                    <a:pt x="96" y="128"/>
                  </a:cubicBezTo>
                  <a:cubicBezTo>
                    <a:pt x="94" y="130"/>
                    <a:pt x="93" y="133"/>
                    <a:pt x="93" y="137"/>
                  </a:cubicBezTo>
                  <a:cubicBezTo>
                    <a:pt x="93" y="144"/>
                    <a:pt x="99" y="149"/>
                    <a:pt x="106" y="149"/>
                  </a:cubicBezTo>
                  <a:cubicBezTo>
                    <a:pt x="113" y="149"/>
                    <a:pt x="119" y="144"/>
                    <a:pt x="119" y="137"/>
                  </a:cubicBezTo>
                  <a:cubicBezTo>
                    <a:pt x="119" y="129"/>
                    <a:pt x="113" y="124"/>
                    <a:pt x="106" y="124"/>
                  </a:cubicBezTo>
                  <a:cubicBezTo>
                    <a:pt x="105" y="124"/>
                    <a:pt x="104" y="124"/>
                    <a:pt x="104" y="124"/>
                  </a:cubicBezTo>
                  <a:cubicBezTo>
                    <a:pt x="87" y="91"/>
                    <a:pt x="87" y="91"/>
                    <a:pt x="87" y="91"/>
                  </a:cubicBezTo>
                  <a:cubicBezTo>
                    <a:pt x="94" y="87"/>
                    <a:pt x="98" y="79"/>
                    <a:pt x="98" y="71"/>
                  </a:cubicBezTo>
                  <a:cubicBezTo>
                    <a:pt x="98" y="71"/>
                    <a:pt x="98" y="71"/>
                    <a:pt x="98" y="70"/>
                  </a:cubicBezTo>
                  <a:cubicBezTo>
                    <a:pt x="129" y="64"/>
                    <a:pt x="129" y="64"/>
                    <a:pt x="129" y="64"/>
                  </a:cubicBezTo>
                  <a:cubicBezTo>
                    <a:pt x="132" y="68"/>
                    <a:pt x="136" y="70"/>
                    <a:pt x="140" y="70"/>
                  </a:cubicBezTo>
                  <a:cubicBezTo>
                    <a:pt x="147" y="70"/>
                    <a:pt x="153" y="64"/>
                    <a:pt x="153" y="57"/>
                  </a:cubicBezTo>
                  <a:cubicBezTo>
                    <a:pt x="153" y="50"/>
                    <a:pt x="147" y="44"/>
                    <a:pt x="140" y="44"/>
                  </a:cubicBezTo>
                  <a:cubicBezTo>
                    <a:pt x="134" y="44"/>
                    <a:pt x="128" y="49"/>
                    <a:pt x="128" y="55"/>
                  </a:cubicBezTo>
                  <a:cubicBezTo>
                    <a:pt x="96" y="62"/>
                    <a:pt x="96" y="62"/>
                    <a:pt x="96" y="62"/>
                  </a:cubicBezTo>
                  <a:cubicBezTo>
                    <a:pt x="93" y="54"/>
                    <a:pt x="86" y="48"/>
                    <a:pt x="77" y="46"/>
                  </a:cubicBezTo>
                  <a:cubicBezTo>
                    <a:pt x="77" y="25"/>
                    <a:pt x="77" y="25"/>
                    <a:pt x="77" y="25"/>
                  </a:cubicBezTo>
                  <a:cubicBezTo>
                    <a:pt x="82" y="23"/>
                    <a:pt x="86" y="18"/>
                    <a:pt x="86" y="13"/>
                  </a:cubicBezTo>
                  <a:cubicBezTo>
                    <a:pt x="86" y="6"/>
                    <a:pt x="80" y="0"/>
                    <a:pt x="73" y="0"/>
                  </a:cubicBezTo>
                  <a:cubicBezTo>
                    <a:pt x="66" y="0"/>
                    <a:pt x="60" y="6"/>
                    <a:pt x="60" y="13"/>
                  </a:cubicBezTo>
                  <a:cubicBezTo>
                    <a:pt x="60" y="18"/>
                    <a:pt x="64" y="23"/>
                    <a:pt x="69" y="25"/>
                  </a:cubicBezTo>
                  <a:cubicBezTo>
                    <a:pt x="69" y="46"/>
                    <a:pt x="69" y="46"/>
                    <a:pt x="69" y="46"/>
                  </a:cubicBezTo>
                  <a:cubicBezTo>
                    <a:pt x="62" y="47"/>
                    <a:pt x="56" y="51"/>
                    <a:pt x="53" y="56"/>
                  </a:cubicBezTo>
                  <a:cubicBezTo>
                    <a:pt x="25" y="44"/>
                    <a:pt x="25" y="44"/>
                    <a:pt x="25" y="44"/>
                  </a:cubicBezTo>
                  <a:cubicBezTo>
                    <a:pt x="25" y="44"/>
                    <a:pt x="25" y="44"/>
                    <a:pt x="25" y="43"/>
                  </a:cubicBezTo>
                  <a:cubicBezTo>
                    <a:pt x="25" y="36"/>
                    <a:pt x="20" y="30"/>
                    <a:pt x="13" y="30"/>
                  </a:cubicBezTo>
                  <a:cubicBezTo>
                    <a:pt x="6" y="30"/>
                    <a:pt x="0" y="36"/>
                    <a:pt x="0" y="43"/>
                  </a:cubicBezTo>
                  <a:cubicBezTo>
                    <a:pt x="0" y="50"/>
                    <a:pt x="6" y="56"/>
                    <a:pt x="13" y="56"/>
                  </a:cubicBezTo>
                  <a:close/>
                  <a:moveTo>
                    <a:pt x="73" y="56"/>
                  </a:moveTo>
                  <a:cubicBezTo>
                    <a:pt x="81" y="56"/>
                    <a:pt x="87" y="63"/>
                    <a:pt x="87" y="71"/>
                  </a:cubicBezTo>
                  <a:cubicBezTo>
                    <a:pt x="87" y="79"/>
                    <a:pt x="81" y="85"/>
                    <a:pt x="73" y="85"/>
                  </a:cubicBezTo>
                  <a:cubicBezTo>
                    <a:pt x="65" y="85"/>
                    <a:pt x="59" y="79"/>
                    <a:pt x="59" y="71"/>
                  </a:cubicBezTo>
                  <a:cubicBezTo>
                    <a:pt x="59" y="63"/>
                    <a:pt x="65" y="56"/>
                    <a:pt x="73" y="56"/>
                  </a:cubicBez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4400">
                <a:solidFill>
                  <a:srgbClr val="000000"/>
                </a:solidFill>
                <a:latin typeface="Arial"/>
                <a:ea typeface="Arial"/>
                <a:cs typeface="Arial"/>
                <a:sym typeface="Arial"/>
              </a:endParaRPr>
            </a:p>
          </p:txBody>
        </p:sp>
      </p:grpSp>
      <p:grpSp>
        <p:nvGrpSpPr>
          <p:cNvPr id="493" name="Google Shape;493;p78"/>
          <p:cNvGrpSpPr/>
          <p:nvPr/>
        </p:nvGrpSpPr>
        <p:grpSpPr>
          <a:xfrm>
            <a:off x="7559025" y="1550284"/>
            <a:ext cx="457151" cy="457157"/>
            <a:chOff x="3808500" y="3627147"/>
            <a:chExt cx="457151" cy="457157"/>
          </a:xfrm>
        </p:grpSpPr>
        <p:sp>
          <p:nvSpPr>
            <p:cNvPr id="494" name="Google Shape;494;p78"/>
            <p:cNvSpPr/>
            <p:nvPr/>
          </p:nvSpPr>
          <p:spPr>
            <a:xfrm>
              <a:off x="3808500" y="3627147"/>
              <a:ext cx="457151" cy="457157"/>
            </a:xfrm>
            <a:custGeom>
              <a:rect b="b" l="l" r="r" t="t"/>
              <a:pathLst>
                <a:path extrusionOk="0" h="576" w="576">
                  <a:moveTo>
                    <a:pt x="0" y="0"/>
                  </a:moveTo>
                  <a:cubicBezTo>
                    <a:pt x="0" y="576"/>
                    <a:pt x="0" y="576"/>
                    <a:pt x="0" y="576"/>
                  </a:cubicBezTo>
                  <a:cubicBezTo>
                    <a:pt x="179" y="576"/>
                    <a:pt x="179" y="576"/>
                    <a:pt x="179" y="576"/>
                  </a:cubicBezTo>
                  <a:cubicBezTo>
                    <a:pt x="179" y="411"/>
                    <a:pt x="179" y="411"/>
                    <a:pt x="179" y="411"/>
                  </a:cubicBezTo>
                  <a:cubicBezTo>
                    <a:pt x="174" y="407"/>
                    <a:pt x="174" y="407"/>
                    <a:pt x="174" y="407"/>
                  </a:cubicBezTo>
                  <a:cubicBezTo>
                    <a:pt x="130" y="375"/>
                    <a:pt x="104" y="324"/>
                    <a:pt x="104" y="270"/>
                  </a:cubicBezTo>
                  <a:cubicBezTo>
                    <a:pt x="104" y="191"/>
                    <a:pt x="166" y="120"/>
                    <a:pt x="248" y="104"/>
                  </a:cubicBezTo>
                  <a:cubicBezTo>
                    <a:pt x="248" y="104"/>
                    <a:pt x="263" y="100"/>
                    <a:pt x="285" y="100"/>
                  </a:cubicBezTo>
                  <a:cubicBezTo>
                    <a:pt x="311" y="100"/>
                    <a:pt x="329" y="105"/>
                    <a:pt x="329" y="105"/>
                  </a:cubicBezTo>
                  <a:cubicBezTo>
                    <a:pt x="420" y="126"/>
                    <a:pt x="448" y="216"/>
                    <a:pt x="478" y="311"/>
                  </a:cubicBezTo>
                  <a:cubicBezTo>
                    <a:pt x="481" y="320"/>
                    <a:pt x="484" y="329"/>
                    <a:pt x="486" y="337"/>
                  </a:cubicBezTo>
                  <a:cubicBezTo>
                    <a:pt x="435" y="337"/>
                    <a:pt x="435" y="337"/>
                    <a:pt x="435" y="337"/>
                  </a:cubicBezTo>
                  <a:cubicBezTo>
                    <a:pt x="435" y="406"/>
                    <a:pt x="435" y="406"/>
                    <a:pt x="435" y="406"/>
                  </a:cubicBezTo>
                  <a:cubicBezTo>
                    <a:pt x="435" y="430"/>
                    <a:pt x="415" y="450"/>
                    <a:pt x="391" y="450"/>
                  </a:cubicBezTo>
                  <a:cubicBezTo>
                    <a:pt x="341" y="450"/>
                    <a:pt x="341" y="450"/>
                    <a:pt x="341" y="450"/>
                  </a:cubicBezTo>
                  <a:cubicBezTo>
                    <a:pt x="341" y="576"/>
                    <a:pt x="341" y="576"/>
                    <a:pt x="341" y="576"/>
                  </a:cubicBezTo>
                  <a:cubicBezTo>
                    <a:pt x="576" y="576"/>
                    <a:pt x="576" y="576"/>
                    <a:pt x="576" y="576"/>
                  </a:cubicBezTo>
                  <a:cubicBezTo>
                    <a:pt x="576" y="0"/>
                    <a:pt x="576" y="0"/>
                    <a:pt x="576" y="0"/>
                  </a:cubicBezTo>
                  <a:lnTo>
                    <a:pt x="0" y="0"/>
                  </a:lnTo>
                  <a:close/>
                  <a:moveTo>
                    <a:pt x="551" y="551"/>
                  </a:moveTo>
                  <a:cubicBezTo>
                    <a:pt x="366" y="551"/>
                    <a:pt x="366" y="551"/>
                    <a:pt x="366" y="551"/>
                  </a:cubicBezTo>
                  <a:cubicBezTo>
                    <a:pt x="366" y="474"/>
                    <a:pt x="366" y="474"/>
                    <a:pt x="366" y="474"/>
                  </a:cubicBezTo>
                  <a:cubicBezTo>
                    <a:pt x="391" y="474"/>
                    <a:pt x="391" y="474"/>
                    <a:pt x="391" y="474"/>
                  </a:cubicBezTo>
                  <a:cubicBezTo>
                    <a:pt x="429" y="474"/>
                    <a:pt x="460" y="444"/>
                    <a:pt x="460" y="406"/>
                  </a:cubicBezTo>
                  <a:cubicBezTo>
                    <a:pt x="460" y="362"/>
                    <a:pt x="460" y="362"/>
                    <a:pt x="460" y="362"/>
                  </a:cubicBezTo>
                  <a:cubicBezTo>
                    <a:pt x="490" y="362"/>
                    <a:pt x="490" y="362"/>
                    <a:pt x="490" y="362"/>
                  </a:cubicBezTo>
                  <a:cubicBezTo>
                    <a:pt x="497" y="362"/>
                    <a:pt x="504" y="359"/>
                    <a:pt x="508" y="353"/>
                  </a:cubicBezTo>
                  <a:cubicBezTo>
                    <a:pt x="512" y="348"/>
                    <a:pt x="513" y="340"/>
                    <a:pt x="511" y="334"/>
                  </a:cubicBezTo>
                  <a:cubicBezTo>
                    <a:pt x="508" y="324"/>
                    <a:pt x="505" y="314"/>
                    <a:pt x="502" y="304"/>
                  </a:cubicBezTo>
                  <a:cubicBezTo>
                    <a:pt x="470" y="204"/>
                    <a:pt x="438" y="102"/>
                    <a:pt x="329" y="80"/>
                  </a:cubicBezTo>
                  <a:cubicBezTo>
                    <a:pt x="329" y="80"/>
                    <a:pt x="310" y="75"/>
                    <a:pt x="290" y="75"/>
                  </a:cubicBezTo>
                  <a:cubicBezTo>
                    <a:pt x="269" y="75"/>
                    <a:pt x="248" y="79"/>
                    <a:pt x="248" y="79"/>
                  </a:cubicBezTo>
                  <a:cubicBezTo>
                    <a:pt x="153" y="96"/>
                    <a:pt x="80" y="178"/>
                    <a:pt x="80" y="270"/>
                  </a:cubicBezTo>
                  <a:cubicBezTo>
                    <a:pt x="80" y="330"/>
                    <a:pt x="107" y="387"/>
                    <a:pt x="154" y="423"/>
                  </a:cubicBezTo>
                  <a:cubicBezTo>
                    <a:pt x="154" y="551"/>
                    <a:pt x="154" y="551"/>
                    <a:pt x="154" y="551"/>
                  </a:cubicBezTo>
                  <a:cubicBezTo>
                    <a:pt x="25" y="551"/>
                    <a:pt x="25" y="551"/>
                    <a:pt x="25" y="551"/>
                  </a:cubicBezTo>
                  <a:cubicBezTo>
                    <a:pt x="25" y="24"/>
                    <a:pt x="25" y="24"/>
                    <a:pt x="25" y="24"/>
                  </a:cubicBezTo>
                  <a:cubicBezTo>
                    <a:pt x="551" y="24"/>
                    <a:pt x="551" y="24"/>
                    <a:pt x="551" y="24"/>
                  </a:cubicBezTo>
                  <a:lnTo>
                    <a:pt x="551" y="551"/>
                  </a:ln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495" name="Google Shape;495;p78"/>
            <p:cNvSpPr/>
            <p:nvPr/>
          </p:nvSpPr>
          <p:spPr>
            <a:xfrm>
              <a:off x="3909366" y="3775560"/>
              <a:ext cx="116050" cy="115914"/>
            </a:xfrm>
            <a:custGeom>
              <a:rect b="b" l="l" r="r" t="t"/>
              <a:pathLst>
                <a:path extrusionOk="0" h="146" w="146">
                  <a:moveTo>
                    <a:pt x="128" y="56"/>
                  </a:moveTo>
                  <a:cubicBezTo>
                    <a:pt x="143" y="47"/>
                    <a:pt x="143" y="47"/>
                    <a:pt x="143" y="47"/>
                  </a:cubicBezTo>
                  <a:cubicBezTo>
                    <a:pt x="131" y="26"/>
                    <a:pt x="131" y="26"/>
                    <a:pt x="131" y="26"/>
                  </a:cubicBezTo>
                  <a:cubicBezTo>
                    <a:pt x="116" y="35"/>
                    <a:pt x="116" y="35"/>
                    <a:pt x="116" y="35"/>
                  </a:cubicBezTo>
                  <a:cubicBezTo>
                    <a:pt x="115" y="34"/>
                    <a:pt x="114" y="32"/>
                    <a:pt x="112" y="31"/>
                  </a:cubicBezTo>
                  <a:cubicBezTo>
                    <a:pt x="121" y="17"/>
                    <a:pt x="121" y="17"/>
                    <a:pt x="121" y="17"/>
                  </a:cubicBezTo>
                  <a:cubicBezTo>
                    <a:pt x="100" y="4"/>
                    <a:pt x="100" y="4"/>
                    <a:pt x="100" y="4"/>
                  </a:cubicBezTo>
                  <a:cubicBezTo>
                    <a:pt x="91" y="19"/>
                    <a:pt x="91" y="19"/>
                    <a:pt x="91" y="19"/>
                  </a:cubicBezTo>
                  <a:cubicBezTo>
                    <a:pt x="89" y="18"/>
                    <a:pt x="87" y="17"/>
                    <a:pt x="85" y="17"/>
                  </a:cubicBezTo>
                  <a:cubicBezTo>
                    <a:pt x="85" y="0"/>
                    <a:pt x="85" y="0"/>
                    <a:pt x="85" y="0"/>
                  </a:cubicBezTo>
                  <a:cubicBezTo>
                    <a:pt x="61" y="0"/>
                    <a:pt x="61" y="0"/>
                    <a:pt x="61" y="0"/>
                  </a:cubicBezTo>
                  <a:cubicBezTo>
                    <a:pt x="61" y="17"/>
                    <a:pt x="61" y="17"/>
                    <a:pt x="61" y="17"/>
                  </a:cubicBezTo>
                  <a:cubicBezTo>
                    <a:pt x="58" y="17"/>
                    <a:pt x="56" y="18"/>
                    <a:pt x="53" y="19"/>
                  </a:cubicBezTo>
                  <a:cubicBezTo>
                    <a:pt x="44" y="5"/>
                    <a:pt x="44" y="5"/>
                    <a:pt x="44" y="5"/>
                  </a:cubicBezTo>
                  <a:cubicBezTo>
                    <a:pt x="23" y="18"/>
                    <a:pt x="23" y="18"/>
                    <a:pt x="23" y="18"/>
                  </a:cubicBezTo>
                  <a:cubicBezTo>
                    <a:pt x="32" y="32"/>
                    <a:pt x="32" y="32"/>
                    <a:pt x="32" y="32"/>
                  </a:cubicBezTo>
                  <a:cubicBezTo>
                    <a:pt x="32" y="33"/>
                    <a:pt x="31" y="34"/>
                    <a:pt x="31" y="34"/>
                  </a:cubicBezTo>
                  <a:cubicBezTo>
                    <a:pt x="16" y="25"/>
                    <a:pt x="16" y="25"/>
                    <a:pt x="16" y="25"/>
                  </a:cubicBezTo>
                  <a:cubicBezTo>
                    <a:pt x="3" y="47"/>
                    <a:pt x="3" y="47"/>
                    <a:pt x="3" y="47"/>
                  </a:cubicBezTo>
                  <a:cubicBezTo>
                    <a:pt x="18" y="55"/>
                    <a:pt x="18" y="55"/>
                    <a:pt x="18" y="55"/>
                  </a:cubicBezTo>
                  <a:cubicBezTo>
                    <a:pt x="18" y="57"/>
                    <a:pt x="17" y="59"/>
                    <a:pt x="17" y="61"/>
                  </a:cubicBezTo>
                  <a:cubicBezTo>
                    <a:pt x="0" y="61"/>
                    <a:pt x="0" y="61"/>
                    <a:pt x="0" y="61"/>
                  </a:cubicBezTo>
                  <a:cubicBezTo>
                    <a:pt x="0" y="85"/>
                    <a:pt x="0" y="85"/>
                    <a:pt x="0" y="85"/>
                  </a:cubicBezTo>
                  <a:cubicBezTo>
                    <a:pt x="17" y="85"/>
                    <a:pt x="17" y="85"/>
                    <a:pt x="17" y="85"/>
                  </a:cubicBezTo>
                  <a:cubicBezTo>
                    <a:pt x="17" y="87"/>
                    <a:pt x="18" y="88"/>
                    <a:pt x="18" y="90"/>
                  </a:cubicBezTo>
                  <a:cubicBezTo>
                    <a:pt x="3" y="98"/>
                    <a:pt x="3" y="98"/>
                    <a:pt x="3" y="98"/>
                  </a:cubicBezTo>
                  <a:cubicBezTo>
                    <a:pt x="15" y="120"/>
                    <a:pt x="15" y="120"/>
                    <a:pt x="15" y="120"/>
                  </a:cubicBezTo>
                  <a:cubicBezTo>
                    <a:pt x="30" y="111"/>
                    <a:pt x="30" y="111"/>
                    <a:pt x="30" y="111"/>
                  </a:cubicBezTo>
                  <a:cubicBezTo>
                    <a:pt x="31" y="112"/>
                    <a:pt x="32" y="113"/>
                    <a:pt x="33" y="114"/>
                  </a:cubicBezTo>
                  <a:cubicBezTo>
                    <a:pt x="24" y="129"/>
                    <a:pt x="24" y="129"/>
                    <a:pt x="24" y="129"/>
                  </a:cubicBezTo>
                  <a:cubicBezTo>
                    <a:pt x="45" y="142"/>
                    <a:pt x="45" y="142"/>
                    <a:pt x="45" y="142"/>
                  </a:cubicBezTo>
                  <a:cubicBezTo>
                    <a:pt x="54" y="127"/>
                    <a:pt x="54" y="127"/>
                    <a:pt x="54" y="127"/>
                  </a:cubicBezTo>
                  <a:cubicBezTo>
                    <a:pt x="56" y="128"/>
                    <a:pt x="59" y="129"/>
                    <a:pt x="61" y="129"/>
                  </a:cubicBezTo>
                  <a:cubicBezTo>
                    <a:pt x="61" y="146"/>
                    <a:pt x="61" y="146"/>
                    <a:pt x="61" y="146"/>
                  </a:cubicBezTo>
                  <a:cubicBezTo>
                    <a:pt x="85" y="146"/>
                    <a:pt x="85" y="146"/>
                    <a:pt x="85" y="146"/>
                  </a:cubicBezTo>
                  <a:cubicBezTo>
                    <a:pt x="85" y="129"/>
                    <a:pt x="85" y="129"/>
                    <a:pt x="85" y="129"/>
                  </a:cubicBezTo>
                  <a:cubicBezTo>
                    <a:pt x="88" y="128"/>
                    <a:pt x="90" y="128"/>
                    <a:pt x="93" y="127"/>
                  </a:cubicBezTo>
                  <a:cubicBezTo>
                    <a:pt x="102" y="141"/>
                    <a:pt x="102" y="141"/>
                    <a:pt x="102" y="141"/>
                  </a:cubicBezTo>
                  <a:cubicBezTo>
                    <a:pt x="123" y="128"/>
                    <a:pt x="123" y="128"/>
                    <a:pt x="123" y="128"/>
                  </a:cubicBezTo>
                  <a:cubicBezTo>
                    <a:pt x="113" y="114"/>
                    <a:pt x="113" y="114"/>
                    <a:pt x="113" y="114"/>
                  </a:cubicBezTo>
                  <a:cubicBezTo>
                    <a:pt x="114" y="113"/>
                    <a:pt x="115" y="112"/>
                    <a:pt x="115" y="112"/>
                  </a:cubicBezTo>
                  <a:cubicBezTo>
                    <a:pt x="130" y="120"/>
                    <a:pt x="130" y="120"/>
                    <a:pt x="130" y="120"/>
                  </a:cubicBezTo>
                  <a:cubicBezTo>
                    <a:pt x="143" y="99"/>
                    <a:pt x="143" y="99"/>
                    <a:pt x="143" y="99"/>
                  </a:cubicBezTo>
                  <a:cubicBezTo>
                    <a:pt x="128" y="91"/>
                    <a:pt x="128" y="91"/>
                    <a:pt x="128" y="91"/>
                  </a:cubicBezTo>
                  <a:cubicBezTo>
                    <a:pt x="128" y="89"/>
                    <a:pt x="129" y="87"/>
                    <a:pt x="129" y="85"/>
                  </a:cubicBezTo>
                  <a:cubicBezTo>
                    <a:pt x="146" y="85"/>
                    <a:pt x="146" y="85"/>
                    <a:pt x="146" y="85"/>
                  </a:cubicBezTo>
                  <a:cubicBezTo>
                    <a:pt x="146" y="61"/>
                    <a:pt x="146" y="61"/>
                    <a:pt x="146" y="61"/>
                  </a:cubicBezTo>
                  <a:cubicBezTo>
                    <a:pt x="129" y="61"/>
                    <a:pt x="129" y="61"/>
                    <a:pt x="129" y="61"/>
                  </a:cubicBezTo>
                  <a:cubicBezTo>
                    <a:pt x="129" y="59"/>
                    <a:pt x="128" y="58"/>
                    <a:pt x="128" y="56"/>
                  </a:cubicBezTo>
                  <a:close/>
                  <a:moveTo>
                    <a:pt x="40" y="73"/>
                  </a:moveTo>
                  <a:cubicBezTo>
                    <a:pt x="40" y="55"/>
                    <a:pt x="55" y="40"/>
                    <a:pt x="73" y="40"/>
                  </a:cubicBezTo>
                  <a:cubicBezTo>
                    <a:pt x="91" y="40"/>
                    <a:pt x="106" y="55"/>
                    <a:pt x="106" y="73"/>
                  </a:cubicBezTo>
                  <a:cubicBezTo>
                    <a:pt x="106" y="91"/>
                    <a:pt x="91" y="106"/>
                    <a:pt x="73" y="106"/>
                  </a:cubicBezTo>
                  <a:cubicBezTo>
                    <a:pt x="55" y="106"/>
                    <a:pt x="40" y="91"/>
                    <a:pt x="40" y="73"/>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496" name="Google Shape;496;p78"/>
            <p:cNvSpPr/>
            <p:nvPr/>
          </p:nvSpPr>
          <p:spPr>
            <a:xfrm>
              <a:off x="4021077" y="3728978"/>
              <a:ext cx="86766" cy="86123"/>
            </a:xfrm>
            <a:custGeom>
              <a:rect b="b" l="l" r="r" t="t"/>
              <a:pathLst>
                <a:path extrusionOk="0" h="109" w="109">
                  <a:moveTo>
                    <a:pt x="87" y="100"/>
                  </a:moveTo>
                  <a:cubicBezTo>
                    <a:pt x="82" y="88"/>
                    <a:pt x="82" y="88"/>
                    <a:pt x="82" y="88"/>
                  </a:cubicBezTo>
                  <a:cubicBezTo>
                    <a:pt x="84" y="86"/>
                    <a:pt x="86" y="84"/>
                    <a:pt x="88" y="82"/>
                  </a:cubicBezTo>
                  <a:cubicBezTo>
                    <a:pt x="99" y="87"/>
                    <a:pt x="99" y="87"/>
                    <a:pt x="99" y="87"/>
                  </a:cubicBezTo>
                  <a:cubicBezTo>
                    <a:pt x="109" y="65"/>
                    <a:pt x="109" y="65"/>
                    <a:pt x="109" y="65"/>
                  </a:cubicBezTo>
                  <a:cubicBezTo>
                    <a:pt x="97" y="60"/>
                    <a:pt x="97" y="60"/>
                    <a:pt x="97" y="60"/>
                  </a:cubicBezTo>
                  <a:cubicBezTo>
                    <a:pt x="98" y="57"/>
                    <a:pt x="98" y="54"/>
                    <a:pt x="97" y="51"/>
                  </a:cubicBezTo>
                  <a:cubicBezTo>
                    <a:pt x="109" y="46"/>
                    <a:pt x="109" y="46"/>
                    <a:pt x="109" y="46"/>
                  </a:cubicBezTo>
                  <a:cubicBezTo>
                    <a:pt x="100" y="23"/>
                    <a:pt x="100" y="23"/>
                    <a:pt x="100" y="23"/>
                  </a:cubicBezTo>
                  <a:cubicBezTo>
                    <a:pt x="88" y="28"/>
                    <a:pt x="88" y="28"/>
                    <a:pt x="88" y="28"/>
                  </a:cubicBezTo>
                  <a:cubicBezTo>
                    <a:pt x="86" y="26"/>
                    <a:pt x="84" y="24"/>
                    <a:pt x="82" y="22"/>
                  </a:cubicBezTo>
                  <a:cubicBezTo>
                    <a:pt x="87" y="10"/>
                    <a:pt x="87" y="10"/>
                    <a:pt x="87" y="10"/>
                  </a:cubicBezTo>
                  <a:cubicBezTo>
                    <a:pt x="65" y="0"/>
                    <a:pt x="65" y="0"/>
                    <a:pt x="65" y="0"/>
                  </a:cubicBezTo>
                  <a:cubicBezTo>
                    <a:pt x="59" y="12"/>
                    <a:pt x="59" y="12"/>
                    <a:pt x="59" y="12"/>
                  </a:cubicBezTo>
                  <a:cubicBezTo>
                    <a:pt x="56" y="12"/>
                    <a:pt x="53" y="12"/>
                    <a:pt x="50" y="12"/>
                  </a:cubicBezTo>
                  <a:cubicBezTo>
                    <a:pt x="45" y="0"/>
                    <a:pt x="45" y="0"/>
                    <a:pt x="45" y="0"/>
                  </a:cubicBezTo>
                  <a:cubicBezTo>
                    <a:pt x="22" y="9"/>
                    <a:pt x="22" y="9"/>
                    <a:pt x="22" y="9"/>
                  </a:cubicBezTo>
                  <a:cubicBezTo>
                    <a:pt x="27" y="22"/>
                    <a:pt x="27" y="22"/>
                    <a:pt x="27" y="22"/>
                  </a:cubicBezTo>
                  <a:cubicBezTo>
                    <a:pt x="25" y="23"/>
                    <a:pt x="24" y="25"/>
                    <a:pt x="22" y="27"/>
                  </a:cubicBezTo>
                  <a:cubicBezTo>
                    <a:pt x="10" y="22"/>
                    <a:pt x="10" y="22"/>
                    <a:pt x="10" y="22"/>
                  </a:cubicBezTo>
                  <a:cubicBezTo>
                    <a:pt x="0" y="44"/>
                    <a:pt x="0" y="44"/>
                    <a:pt x="0" y="44"/>
                  </a:cubicBezTo>
                  <a:cubicBezTo>
                    <a:pt x="12" y="50"/>
                    <a:pt x="12" y="50"/>
                    <a:pt x="12" y="50"/>
                  </a:cubicBezTo>
                  <a:cubicBezTo>
                    <a:pt x="12" y="53"/>
                    <a:pt x="12" y="55"/>
                    <a:pt x="12" y="58"/>
                  </a:cubicBezTo>
                  <a:cubicBezTo>
                    <a:pt x="0" y="63"/>
                    <a:pt x="0" y="63"/>
                    <a:pt x="0" y="63"/>
                  </a:cubicBezTo>
                  <a:cubicBezTo>
                    <a:pt x="9" y="86"/>
                    <a:pt x="9" y="86"/>
                    <a:pt x="9" y="86"/>
                  </a:cubicBezTo>
                  <a:cubicBezTo>
                    <a:pt x="21" y="81"/>
                    <a:pt x="21" y="81"/>
                    <a:pt x="21" y="81"/>
                  </a:cubicBezTo>
                  <a:cubicBezTo>
                    <a:pt x="22" y="84"/>
                    <a:pt x="25" y="86"/>
                    <a:pt x="27" y="88"/>
                  </a:cubicBezTo>
                  <a:cubicBezTo>
                    <a:pt x="22" y="99"/>
                    <a:pt x="22" y="99"/>
                    <a:pt x="22" y="99"/>
                  </a:cubicBezTo>
                  <a:cubicBezTo>
                    <a:pt x="44" y="109"/>
                    <a:pt x="44" y="109"/>
                    <a:pt x="44" y="109"/>
                  </a:cubicBezTo>
                  <a:cubicBezTo>
                    <a:pt x="49" y="98"/>
                    <a:pt x="49" y="98"/>
                    <a:pt x="49" y="98"/>
                  </a:cubicBezTo>
                  <a:cubicBezTo>
                    <a:pt x="51" y="98"/>
                    <a:pt x="53" y="98"/>
                    <a:pt x="55" y="98"/>
                  </a:cubicBezTo>
                  <a:cubicBezTo>
                    <a:pt x="56" y="98"/>
                    <a:pt x="58" y="98"/>
                    <a:pt x="59" y="98"/>
                  </a:cubicBezTo>
                  <a:cubicBezTo>
                    <a:pt x="64" y="109"/>
                    <a:pt x="64" y="109"/>
                    <a:pt x="64" y="109"/>
                  </a:cubicBezTo>
                  <a:lnTo>
                    <a:pt x="87" y="100"/>
                  </a:lnTo>
                  <a:close/>
                  <a:moveTo>
                    <a:pt x="47" y="72"/>
                  </a:moveTo>
                  <a:cubicBezTo>
                    <a:pt x="43" y="70"/>
                    <a:pt x="39" y="66"/>
                    <a:pt x="38" y="62"/>
                  </a:cubicBezTo>
                  <a:cubicBezTo>
                    <a:pt x="36" y="57"/>
                    <a:pt x="36" y="52"/>
                    <a:pt x="38" y="48"/>
                  </a:cubicBezTo>
                  <a:cubicBezTo>
                    <a:pt x="40" y="43"/>
                    <a:pt x="43" y="40"/>
                    <a:pt x="48" y="38"/>
                  </a:cubicBezTo>
                  <a:cubicBezTo>
                    <a:pt x="50" y="37"/>
                    <a:pt x="52" y="37"/>
                    <a:pt x="55" y="37"/>
                  </a:cubicBezTo>
                  <a:cubicBezTo>
                    <a:pt x="57" y="37"/>
                    <a:pt x="59" y="37"/>
                    <a:pt x="62" y="38"/>
                  </a:cubicBezTo>
                  <a:cubicBezTo>
                    <a:pt x="66" y="40"/>
                    <a:pt x="70" y="44"/>
                    <a:pt x="72" y="48"/>
                  </a:cubicBezTo>
                  <a:cubicBezTo>
                    <a:pt x="73" y="53"/>
                    <a:pt x="73" y="58"/>
                    <a:pt x="71" y="62"/>
                  </a:cubicBezTo>
                  <a:cubicBezTo>
                    <a:pt x="69" y="67"/>
                    <a:pt x="66" y="70"/>
                    <a:pt x="61" y="72"/>
                  </a:cubicBezTo>
                  <a:cubicBezTo>
                    <a:pt x="57" y="74"/>
                    <a:pt x="52" y="74"/>
                    <a:pt x="47" y="72"/>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sp>
        <p:nvSpPr>
          <p:cNvPr id="497" name="Google Shape;497;p78"/>
          <p:cNvSpPr txBox="1"/>
          <p:nvPr/>
        </p:nvSpPr>
        <p:spPr>
          <a:xfrm>
            <a:off x="6381600" y="2692100"/>
            <a:ext cx="3020700" cy="990300"/>
          </a:xfrm>
          <a:prstGeom prst="rect">
            <a:avLst/>
          </a:prstGeom>
          <a:noFill/>
          <a:ln>
            <a:noFill/>
          </a:ln>
        </p:spPr>
        <p:txBody>
          <a:bodyPr anchorCtr="0" anchor="t" bIns="91425" lIns="91425" spcFirstLastPara="1" rIns="91425" wrap="square" tIns="91425">
            <a:spAutoFit/>
          </a:bodyPr>
          <a:lstStyle/>
          <a:p>
            <a:pPr indent="-298450" lvl="0" marL="457200" rtl="0" algn="l">
              <a:spcBef>
                <a:spcPts val="0"/>
              </a:spcBef>
              <a:spcAft>
                <a:spcPts val="0"/>
              </a:spcAft>
              <a:buSzPts val="1100"/>
              <a:buChar char="●"/>
            </a:pPr>
            <a:r>
              <a:rPr lang="nl-BE" sz="1100"/>
              <a:t>Definitiecheck:</a:t>
            </a:r>
            <a:endParaRPr sz="1100"/>
          </a:p>
          <a:p>
            <a:pPr indent="-298450" lvl="1" marL="914400" rtl="0" algn="l">
              <a:spcBef>
                <a:spcPts val="1000"/>
              </a:spcBef>
              <a:spcAft>
                <a:spcPts val="0"/>
              </a:spcAft>
              <a:buSzPts val="1100"/>
              <a:buChar char="○"/>
            </a:pPr>
            <a:r>
              <a:rPr lang="nl-BE" sz="1100"/>
              <a:t>“Feitelijke vereniging”</a:t>
            </a:r>
            <a:endParaRPr sz="1100"/>
          </a:p>
          <a:p>
            <a:pPr indent="-298450" lvl="1" marL="914400" rtl="0" algn="l">
              <a:spcBef>
                <a:spcPts val="0"/>
              </a:spcBef>
              <a:spcAft>
                <a:spcPts val="0"/>
              </a:spcAft>
              <a:buSzPts val="1100"/>
              <a:buChar char="○"/>
            </a:pPr>
            <a:r>
              <a:rPr lang="nl-BE" sz="1100"/>
              <a:t>“Erkenning”</a:t>
            </a:r>
            <a:endParaRPr sz="1100"/>
          </a:p>
          <a:p>
            <a:pPr indent="-298450" lvl="1" marL="914400" rtl="0" algn="l">
              <a:spcBef>
                <a:spcPts val="0"/>
              </a:spcBef>
              <a:spcAft>
                <a:spcPts val="0"/>
              </a:spcAft>
              <a:buSzPts val="1100"/>
              <a:buChar char="○"/>
            </a:pPr>
            <a:r>
              <a:rPr lang="nl-BE" sz="1100"/>
              <a:t>...</a:t>
            </a:r>
            <a:endParaRPr sz="11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1" name="Shape 501"/>
        <p:cNvGrpSpPr/>
        <p:nvPr/>
      </p:nvGrpSpPr>
      <p:grpSpPr>
        <a:xfrm>
          <a:off x="0" y="0"/>
          <a:ext cx="0" cy="0"/>
          <a:chOff x="0" y="0"/>
          <a:chExt cx="0" cy="0"/>
        </a:xfrm>
      </p:grpSpPr>
      <p:sp>
        <p:nvSpPr>
          <p:cNvPr id="502" name="Google Shape;502;p79"/>
          <p:cNvSpPr txBox="1"/>
          <p:nvPr/>
        </p:nvSpPr>
        <p:spPr>
          <a:xfrm>
            <a:off x="653825" y="290650"/>
            <a:ext cx="3918300" cy="7383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rPr b="1" lang="nl-BE" sz="2200"/>
              <a:t>Voornaamste bemerkingen </a:t>
            </a:r>
            <a:r>
              <a:rPr b="1" lang="nl-BE" sz="2200"/>
              <a:t>vorige werkgroep</a:t>
            </a:r>
            <a:endParaRPr sz="400"/>
          </a:p>
        </p:txBody>
      </p:sp>
      <p:sp>
        <p:nvSpPr>
          <p:cNvPr id="503" name="Google Shape;503;p79"/>
          <p:cNvSpPr txBox="1"/>
          <p:nvPr/>
        </p:nvSpPr>
        <p:spPr>
          <a:xfrm>
            <a:off x="550150" y="1463825"/>
            <a:ext cx="3869400" cy="19086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Proxima Nova"/>
              <a:buAutoNum type="arabicPeriod"/>
            </a:pPr>
            <a:r>
              <a:rPr lang="nl-BE">
                <a:latin typeface="Proxima Nova"/>
                <a:ea typeface="Proxima Nova"/>
                <a:cs typeface="Proxima Nova"/>
                <a:sym typeface="Proxima Nova"/>
              </a:rPr>
              <a:t>Relevantie van formele codelijst voor activiteiten </a:t>
            </a:r>
            <a:br>
              <a:rPr lang="nl-BE">
                <a:latin typeface="Proxima Nova"/>
                <a:ea typeface="Proxima Nova"/>
                <a:cs typeface="Proxima Nova"/>
                <a:sym typeface="Proxima Nova"/>
              </a:rPr>
            </a:br>
            <a:endParaRPr>
              <a:latin typeface="Proxima Nova"/>
              <a:ea typeface="Proxima Nova"/>
              <a:cs typeface="Proxima Nova"/>
              <a:sym typeface="Proxima Nova"/>
            </a:endParaRPr>
          </a:p>
          <a:p>
            <a:pPr indent="-317500" lvl="0" marL="457200" rtl="0" algn="l">
              <a:spcBef>
                <a:spcPts val="0"/>
              </a:spcBef>
              <a:spcAft>
                <a:spcPts val="0"/>
              </a:spcAft>
              <a:buSzPts val="1400"/>
              <a:buFont typeface="Proxima Nova"/>
              <a:buAutoNum type="arabicPeriod"/>
            </a:pPr>
            <a:r>
              <a:rPr lang="nl-BE">
                <a:latin typeface="Proxima Nova"/>
                <a:ea typeface="Proxima Nova"/>
                <a:cs typeface="Proxima Nova"/>
                <a:sym typeface="Proxima Nova"/>
              </a:rPr>
              <a:t>“Erkenningsaanvraag” lostrekken van “Erkenning” </a:t>
            </a:r>
            <a:br>
              <a:rPr lang="nl-BE">
                <a:latin typeface="Proxima Nova"/>
                <a:ea typeface="Proxima Nova"/>
                <a:cs typeface="Proxima Nova"/>
                <a:sym typeface="Proxima Nova"/>
              </a:rPr>
            </a:br>
            <a:endParaRPr>
              <a:latin typeface="Proxima Nova"/>
              <a:ea typeface="Proxima Nova"/>
              <a:cs typeface="Proxima Nova"/>
              <a:sym typeface="Proxima Nova"/>
            </a:endParaRPr>
          </a:p>
          <a:p>
            <a:pPr indent="-317500" lvl="0" marL="457200" rtl="0" algn="l">
              <a:spcBef>
                <a:spcPts val="0"/>
              </a:spcBef>
              <a:spcAft>
                <a:spcPts val="0"/>
              </a:spcAft>
              <a:buSzPts val="1400"/>
              <a:buFont typeface="Proxima Nova"/>
              <a:buAutoNum type="arabicPeriod"/>
            </a:pPr>
            <a:r>
              <a:rPr lang="nl-BE">
                <a:latin typeface="Proxima Nova"/>
                <a:ea typeface="Proxima Nova"/>
                <a:cs typeface="Proxima Nova"/>
                <a:sym typeface="Proxima Nova"/>
              </a:rPr>
              <a:t>Aanpassing definities “Feitelijke Vereniging” en “Erkenning”</a:t>
            </a:r>
            <a:endParaRPr>
              <a:latin typeface="Proxima Nova"/>
              <a:ea typeface="Proxima Nova"/>
              <a:cs typeface="Proxima Nova"/>
              <a:sym typeface="Proxima Nova"/>
            </a:endParaRPr>
          </a:p>
        </p:txBody>
      </p:sp>
      <p:pic>
        <p:nvPicPr>
          <p:cNvPr id="504" name="Google Shape;504;p79"/>
          <p:cNvPicPr preferRelativeResize="0"/>
          <p:nvPr/>
        </p:nvPicPr>
        <p:blipFill rotWithShape="1">
          <a:blip r:embed="rId3">
            <a:alphaModFix amt="14000"/>
          </a:blip>
          <a:srcRect b="0" l="0" r="40719" t="0"/>
          <a:stretch/>
        </p:blipFill>
        <p:spPr>
          <a:xfrm>
            <a:off x="4572000" y="0"/>
            <a:ext cx="4572001" cy="514350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8" name="Shape 508"/>
        <p:cNvGrpSpPr/>
        <p:nvPr/>
      </p:nvGrpSpPr>
      <p:grpSpPr>
        <a:xfrm>
          <a:off x="0" y="0"/>
          <a:ext cx="0" cy="0"/>
          <a:chOff x="0" y="0"/>
          <a:chExt cx="0" cy="0"/>
        </a:xfrm>
      </p:grpSpPr>
      <p:sp>
        <p:nvSpPr>
          <p:cNvPr id="509" name="Google Shape;509;p80"/>
          <p:cNvSpPr txBox="1"/>
          <p:nvPr/>
        </p:nvSpPr>
        <p:spPr>
          <a:xfrm>
            <a:off x="653825" y="290650"/>
            <a:ext cx="3918300" cy="738300"/>
          </a:xfrm>
          <a:prstGeom prst="rect">
            <a:avLst/>
          </a:prstGeom>
          <a:noFill/>
          <a:ln>
            <a:noFill/>
          </a:ln>
        </p:spPr>
        <p:txBody>
          <a:bodyPr anchorCtr="0" anchor="t" bIns="34275" lIns="68550" spcFirstLastPara="1" rIns="68550" wrap="square" tIns="34275">
            <a:noAutofit/>
          </a:bodyPr>
          <a:lstStyle/>
          <a:p>
            <a:pPr indent="-431800" lvl="0" marL="457200" marR="0" rtl="0" algn="l">
              <a:lnSpc>
                <a:spcPct val="100000"/>
              </a:lnSpc>
              <a:spcBef>
                <a:spcPts val="0"/>
              </a:spcBef>
              <a:spcAft>
                <a:spcPts val="0"/>
              </a:spcAft>
              <a:buSzPts val="3200"/>
              <a:buAutoNum type="arabicPeriod"/>
            </a:pPr>
            <a:r>
              <a:rPr b="1" lang="nl-BE" sz="3200"/>
              <a:t>Codelijst voor activiteiten</a:t>
            </a:r>
            <a:endParaRPr/>
          </a:p>
        </p:txBody>
      </p:sp>
      <p:pic>
        <p:nvPicPr>
          <p:cNvPr id="510" name="Google Shape;510;p80"/>
          <p:cNvPicPr preferRelativeResize="0"/>
          <p:nvPr/>
        </p:nvPicPr>
        <p:blipFill rotWithShape="1">
          <a:blip r:embed="rId3">
            <a:alphaModFix amt="14000"/>
          </a:blip>
          <a:srcRect b="0" l="0" r="40719" t="0"/>
          <a:stretch/>
        </p:blipFill>
        <p:spPr>
          <a:xfrm>
            <a:off x="4572000" y="0"/>
            <a:ext cx="4572001" cy="5143501"/>
          </a:xfrm>
          <a:prstGeom prst="rect">
            <a:avLst/>
          </a:prstGeom>
          <a:noFill/>
          <a:ln>
            <a:noFill/>
          </a:ln>
        </p:spPr>
      </p:pic>
      <p:sp>
        <p:nvSpPr>
          <p:cNvPr id="511" name="Google Shape;511;p80"/>
          <p:cNvSpPr txBox="1"/>
          <p:nvPr/>
        </p:nvSpPr>
        <p:spPr>
          <a:xfrm>
            <a:off x="550150" y="1463825"/>
            <a:ext cx="3869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nl-BE">
                <a:latin typeface="Proxima Nova"/>
                <a:ea typeface="Proxima Nova"/>
                <a:cs typeface="Proxima Nova"/>
                <a:sym typeface="Proxima Nova"/>
              </a:rPr>
              <a:t>Vanuit de OSLO standaard zal er een codelijst worden voorgesteld. </a:t>
            </a:r>
            <a:endParaRPr>
              <a:latin typeface="Proxima Nova"/>
              <a:ea typeface="Proxima Nova"/>
              <a:cs typeface="Proxima Nova"/>
              <a:sym typeface="Proxima Nova"/>
            </a:endParaRPr>
          </a:p>
        </p:txBody>
      </p:sp>
      <p:sp>
        <p:nvSpPr>
          <p:cNvPr id="512" name="Google Shape;512;p80"/>
          <p:cNvSpPr txBox="1"/>
          <p:nvPr/>
        </p:nvSpPr>
        <p:spPr>
          <a:xfrm>
            <a:off x="861000" y="2261400"/>
            <a:ext cx="3801300" cy="69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nl-BE" sz="1100">
                <a:solidFill>
                  <a:srgbClr val="FF0000"/>
                </a:solidFill>
                <a:latin typeface="Proxima Nova"/>
                <a:ea typeface="Proxima Nova"/>
                <a:cs typeface="Proxima Nova"/>
                <a:sym typeface="Proxima Nova"/>
              </a:rPr>
              <a:t>Een mogelijkheid is de NACEBEL codelijst. Later in de werkgroep volgt hier een praktische oefening over.</a:t>
            </a:r>
            <a:endParaRPr sz="1100">
              <a:solidFill>
                <a:srgbClr val="FF0000"/>
              </a:solidFill>
              <a:latin typeface="Proxima Nova"/>
              <a:ea typeface="Proxima Nova"/>
              <a:cs typeface="Proxima Nova"/>
              <a:sym typeface="Proxima Nova"/>
            </a:endParaRPr>
          </a:p>
          <a:p>
            <a:pPr indent="0" lvl="0" marL="0" rtl="0" algn="l">
              <a:spcBef>
                <a:spcPts val="0"/>
              </a:spcBef>
              <a:spcAft>
                <a:spcPts val="0"/>
              </a:spcAft>
              <a:buNone/>
            </a:pPr>
            <a:r>
              <a:t/>
            </a:r>
            <a:endParaRPr sz="1100">
              <a:solidFill>
                <a:srgbClr val="FF0000"/>
              </a:solidFill>
              <a:latin typeface="Proxima Nova"/>
              <a:ea typeface="Proxima Nova"/>
              <a:cs typeface="Proxima Nova"/>
              <a:sym typeface="Proxima Nova"/>
            </a:endParaRPr>
          </a:p>
        </p:txBody>
      </p:sp>
      <p:grpSp>
        <p:nvGrpSpPr>
          <p:cNvPr id="513" name="Google Shape;513;p80"/>
          <p:cNvGrpSpPr/>
          <p:nvPr/>
        </p:nvGrpSpPr>
        <p:grpSpPr>
          <a:xfrm>
            <a:off x="495533" y="2352357"/>
            <a:ext cx="365461" cy="365668"/>
            <a:chOff x="620425" y="4140925"/>
            <a:chExt cx="529500" cy="529800"/>
          </a:xfrm>
        </p:grpSpPr>
        <p:pic>
          <p:nvPicPr>
            <p:cNvPr id="514" name="Google Shape;514;p80"/>
            <p:cNvPicPr preferRelativeResize="0"/>
            <p:nvPr/>
          </p:nvPicPr>
          <p:blipFill>
            <a:blip r:embed="rId4">
              <a:alphaModFix/>
            </a:blip>
            <a:stretch>
              <a:fillRect/>
            </a:stretch>
          </p:blipFill>
          <p:spPr>
            <a:xfrm>
              <a:off x="702550" y="4223200"/>
              <a:ext cx="365251" cy="365251"/>
            </a:xfrm>
            <a:prstGeom prst="rect">
              <a:avLst/>
            </a:prstGeom>
            <a:noFill/>
            <a:ln>
              <a:noFill/>
            </a:ln>
          </p:spPr>
        </p:pic>
        <p:sp>
          <p:nvSpPr>
            <p:cNvPr id="515" name="Google Shape;515;p80"/>
            <p:cNvSpPr/>
            <p:nvPr/>
          </p:nvSpPr>
          <p:spPr>
            <a:xfrm>
              <a:off x="620425" y="4140925"/>
              <a:ext cx="529500" cy="5298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516" name="Google Shape;516;p80"/>
          <p:cNvPicPr preferRelativeResize="0"/>
          <p:nvPr/>
        </p:nvPicPr>
        <p:blipFill rotWithShape="1">
          <a:blip r:embed="rId5">
            <a:alphaModFix/>
          </a:blip>
          <a:srcRect b="7276" l="12743" r="10903" t="19741"/>
          <a:stretch/>
        </p:blipFill>
        <p:spPr>
          <a:xfrm>
            <a:off x="5827875" y="1186550"/>
            <a:ext cx="2130775" cy="1883825"/>
          </a:xfrm>
          <a:prstGeom prst="rect">
            <a:avLst/>
          </a:prstGeom>
          <a:noFill/>
          <a:ln>
            <a:noFill/>
          </a:ln>
        </p:spPr>
      </p:pic>
      <p:pic>
        <p:nvPicPr>
          <p:cNvPr id="517" name="Google Shape;517;p80"/>
          <p:cNvPicPr preferRelativeResize="0"/>
          <p:nvPr/>
        </p:nvPicPr>
        <p:blipFill rotWithShape="1">
          <a:blip r:embed="rId6">
            <a:alphaModFix/>
          </a:blip>
          <a:srcRect b="12100" l="18480" r="15302" t="32571"/>
          <a:stretch/>
        </p:blipFill>
        <p:spPr>
          <a:xfrm>
            <a:off x="6268850" y="3513675"/>
            <a:ext cx="1248825" cy="853700"/>
          </a:xfrm>
          <a:prstGeom prst="rect">
            <a:avLst/>
          </a:prstGeom>
          <a:noFill/>
          <a:ln>
            <a:noFill/>
          </a:ln>
        </p:spPr>
      </p:pic>
      <p:sp>
        <p:nvSpPr>
          <p:cNvPr id="518" name="Google Shape;518;p80"/>
          <p:cNvSpPr/>
          <p:nvPr/>
        </p:nvSpPr>
        <p:spPr>
          <a:xfrm>
            <a:off x="5868775" y="1716975"/>
            <a:ext cx="1990800" cy="192300"/>
          </a:xfrm>
          <a:prstGeom prst="rect">
            <a:avLst/>
          </a:prstGeom>
          <a:solidFill>
            <a:srgbClr val="FF0000">
              <a:alpha val="413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80"/>
          <p:cNvSpPr/>
          <p:nvPr/>
        </p:nvSpPr>
        <p:spPr>
          <a:xfrm>
            <a:off x="6268808" y="3538375"/>
            <a:ext cx="1248900" cy="804300"/>
          </a:xfrm>
          <a:prstGeom prst="rect">
            <a:avLst/>
          </a:prstGeom>
          <a:solidFill>
            <a:srgbClr val="FF0000">
              <a:alpha val="413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4_Presentatie_verbeelding werkt - kopie">
  <a:themeElements>
    <a:clrScheme name="Vlaamse overheid presentatie">
      <a:dk1>
        <a:srgbClr val="373636"/>
      </a:dk1>
      <a:lt1>
        <a:srgbClr val="FFFFFF"/>
      </a:lt1>
      <a:dk2>
        <a:srgbClr val="6B6B6B"/>
      </a:dk2>
      <a:lt2>
        <a:srgbClr val="F6F5F3"/>
      </a:lt2>
      <a:accent1>
        <a:srgbClr val="FFF200"/>
      </a:accent1>
      <a:accent2>
        <a:srgbClr val="373636"/>
      </a:accent2>
      <a:accent3>
        <a:srgbClr val="E5DA04"/>
      </a:accent3>
      <a:accent4>
        <a:srgbClr val="6B6B6B"/>
      </a:accent4>
      <a:accent5>
        <a:srgbClr val="D5D5D5"/>
      </a:accent5>
      <a:accent6>
        <a:srgbClr val="989898"/>
      </a:accent6>
      <a:hlink>
        <a:srgbClr val="3C96BE"/>
      </a:hlink>
      <a:folHlink>
        <a:srgbClr val="AA78A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4_Presentatie_verbeelding werkt - kopie">
  <a:themeElements>
    <a:clrScheme name="Vlaamse overheid presentatie">
      <a:dk1>
        <a:srgbClr val="373636"/>
      </a:dk1>
      <a:lt1>
        <a:srgbClr val="FFFFFF"/>
      </a:lt1>
      <a:dk2>
        <a:srgbClr val="6B6B6B"/>
      </a:dk2>
      <a:lt2>
        <a:srgbClr val="F6F5F3"/>
      </a:lt2>
      <a:accent1>
        <a:srgbClr val="FFF200"/>
      </a:accent1>
      <a:accent2>
        <a:srgbClr val="373636"/>
      </a:accent2>
      <a:accent3>
        <a:srgbClr val="E5DA04"/>
      </a:accent3>
      <a:accent4>
        <a:srgbClr val="6B6B6B"/>
      </a:accent4>
      <a:accent5>
        <a:srgbClr val="D5D5D5"/>
      </a:accent5>
      <a:accent6>
        <a:srgbClr val="989898"/>
      </a:accent6>
      <a:hlink>
        <a:srgbClr val="3C96BE"/>
      </a:hlink>
      <a:folHlink>
        <a:srgbClr val="AA78A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4_Presentatie_verbeelding werkt - kopie">
  <a:themeElements>
    <a:clrScheme name="Vlaamse overheid presentatie">
      <a:dk1>
        <a:srgbClr val="373636"/>
      </a:dk1>
      <a:lt1>
        <a:srgbClr val="FFFFFF"/>
      </a:lt1>
      <a:dk2>
        <a:srgbClr val="6B6B6B"/>
      </a:dk2>
      <a:lt2>
        <a:srgbClr val="F6F5F3"/>
      </a:lt2>
      <a:accent1>
        <a:srgbClr val="FFF200"/>
      </a:accent1>
      <a:accent2>
        <a:srgbClr val="373636"/>
      </a:accent2>
      <a:accent3>
        <a:srgbClr val="E5DA04"/>
      </a:accent3>
      <a:accent4>
        <a:srgbClr val="6B6B6B"/>
      </a:accent4>
      <a:accent5>
        <a:srgbClr val="D5D5D5"/>
      </a:accent5>
      <a:accent6>
        <a:srgbClr val="989898"/>
      </a:accent6>
      <a:hlink>
        <a:srgbClr val="3C96BE"/>
      </a:hlink>
      <a:folHlink>
        <a:srgbClr val="AA78A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4_Presentatie_verbeelding werkt - kopie">
  <a:themeElements>
    <a:clrScheme name="Vlaamse overheid presentatie">
      <a:dk1>
        <a:srgbClr val="373636"/>
      </a:dk1>
      <a:lt1>
        <a:srgbClr val="FFFFFF"/>
      </a:lt1>
      <a:dk2>
        <a:srgbClr val="6B6B6B"/>
      </a:dk2>
      <a:lt2>
        <a:srgbClr val="F6F5F3"/>
      </a:lt2>
      <a:accent1>
        <a:srgbClr val="FFF200"/>
      </a:accent1>
      <a:accent2>
        <a:srgbClr val="373636"/>
      </a:accent2>
      <a:accent3>
        <a:srgbClr val="E5DA04"/>
      </a:accent3>
      <a:accent4>
        <a:srgbClr val="6B6B6B"/>
      </a:accent4>
      <a:accent5>
        <a:srgbClr val="D5D5D5"/>
      </a:accent5>
      <a:accent6>
        <a:srgbClr val="989898"/>
      </a:accent6>
      <a:hlink>
        <a:srgbClr val="3C96BE"/>
      </a:hlink>
      <a:folHlink>
        <a:srgbClr val="AA78A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